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660" r:id="rId2"/>
    <p:sldMasterId id="2147483674" r:id="rId3"/>
  </p:sldMasterIdLst>
  <p:notesMasterIdLst>
    <p:notesMasterId r:id="rId21"/>
  </p:notesMasterIdLst>
  <p:sldIdLst>
    <p:sldId id="331" r:id="rId4"/>
    <p:sldId id="278" r:id="rId5"/>
    <p:sldId id="341" r:id="rId6"/>
    <p:sldId id="343" r:id="rId7"/>
    <p:sldId id="342" r:id="rId8"/>
    <p:sldId id="351" r:id="rId9"/>
    <p:sldId id="352" r:id="rId10"/>
    <p:sldId id="344" r:id="rId11"/>
    <p:sldId id="353" r:id="rId12"/>
    <p:sldId id="354" r:id="rId13"/>
    <p:sldId id="355" r:id="rId14"/>
    <p:sldId id="356" r:id="rId15"/>
    <p:sldId id="357" r:id="rId16"/>
    <p:sldId id="358" r:id="rId17"/>
    <p:sldId id="346" r:id="rId18"/>
    <p:sldId id="359" r:id="rId19"/>
    <p:sldId id="3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CC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521" autoAdjust="0"/>
    <p:restoredTop sz="97158" autoAdjust="0"/>
  </p:normalViewPr>
  <p:slideViewPr>
    <p:cSldViewPr>
      <p:cViewPr>
        <p:scale>
          <a:sx n="70" d="100"/>
          <a:sy n="70" d="100"/>
        </p:scale>
        <p:origin x="-130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16926-6562-4756-82D2-EC4F865FDE7D}" type="doc">
      <dgm:prSet loTypeId="urn:microsoft.com/office/officeart/2005/8/layout/lProcess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8411F17-AA24-4124-8098-87AEC973B4C0}">
      <dgm:prSet custT="1"/>
      <dgm:spPr/>
      <dgm:t>
        <a:bodyPr/>
        <a:lstStyle/>
        <a:p>
          <a:pPr rtl="0"/>
          <a:r>
            <a:rPr lang="en-US" sz="2200" baseline="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壹</a:t>
          </a:r>
          <a:endParaRPr lang="en-US" sz="4000" baseline="0" dirty="0">
            <a:latin typeface="微軟正黑體" pitchFamily="34" charset="-120"/>
            <a:ea typeface="微軟正黑體" pitchFamily="34" charset="-120"/>
          </a:endParaRPr>
        </a:p>
      </dgm:t>
    </dgm:pt>
    <dgm:pt modelId="{F0D82E9D-7D54-4D25-95E5-722D34EEA4EF}" type="parTrans" cxnId="{2A1FEA7B-E6E8-4E7D-98E6-C75AC5FBF21F}">
      <dgm:prSet/>
      <dgm:spPr/>
      <dgm:t>
        <a:bodyPr/>
        <a:lstStyle/>
        <a:p>
          <a:endParaRPr lang="en-US"/>
        </a:p>
      </dgm:t>
    </dgm:pt>
    <dgm:pt modelId="{FCA3E0CD-EF55-4705-B9B9-D157973DD622}" type="sibTrans" cxnId="{2A1FEA7B-E6E8-4E7D-98E6-C75AC5FBF21F}">
      <dgm:prSet/>
      <dgm:spPr/>
      <dgm:t>
        <a:bodyPr/>
        <a:lstStyle/>
        <a:p>
          <a:endParaRPr lang="en-US"/>
        </a:p>
      </dgm:t>
    </dgm:pt>
    <dgm:pt modelId="{733DAC9D-584D-4109-8CA7-4A8647267EF6}">
      <dgm:prSet custT="1"/>
      <dgm:spPr/>
      <dgm:t>
        <a:bodyPr/>
        <a:lstStyle/>
        <a:p>
          <a:pPr rtl="0"/>
          <a:r>
            <a:rPr lang="zh-TW" altLang="en-US" sz="2400" baseline="0" dirty="0" smtClean="0">
              <a:latin typeface="微軟正黑體" pitchFamily="34" charset="-120"/>
              <a:ea typeface="微軟正黑體" pitchFamily="34" charset="-120"/>
            </a:rPr>
            <a:t>為什麼實施 圖資教育</a:t>
          </a:r>
          <a:endParaRPr lang="en-US" sz="2400" baseline="0" dirty="0">
            <a:latin typeface="微軟正黑體" pitchFamily="34" charset="-120"/>
            <a:ea typeface="微軟正黑體" pitchFamily="34" charset="-120"/>
          </a:endParaRPr>
        </a:p>
      </dgm:t>
    </dgm:pt>
    <dgm:pt modelId="{36269701-24DA-4A76-B477-C19789CAFCB9}" type="parTrans" cxnId="{711524A0-3CA0-44F1-AE27-7FD9AF7C9DEC}">
      <dgm:prSet/>
      <dgm:spPr/>
      <dgm:t>
        <a:bodyPr/>
        <a:lstStyle/>
        <a:p>
          <a:endParaRPr lang="en-US"/>
        </a:p>
      </dgm:t>
    </dgm:pt>
    <dgm:pt modelId="{B8B14C73-D6AA-42EE-89A6-161BBF636DBB}" type="sibTrans" cxnId="{711524A0-3CA0-44F1-AE27-7FD9AF7C9DEC}">
      <dgm:prSet/>
      <dgm:spPr/>
      <dgm:t>
        <a:bodyPr/>
        <a:lstStyle/>
        <a:p>
          <a:endParaRPr lang="en-US"/>
        </a:p>
      </dgm:t>
    </dgm:pt>
    <dgm:pt modelId="{0325C240-712A-40FF-9496-18F879B1796A}">
      <dgm:prSet custT="1"/>
      <dgm:spPr/>
      <dgm:t>
        <a:bodyPr/>
        <a:lstStyle/>
        <a:p>
          <a:pPr rtl="0"/>
          <a:r>
            <a:rPr lang="zh-TW" altLang="en-US" sz="4000" dirty="0" smtClean="0">
              <a:latin typeface="微軟正黑體" pitchFamily="34" charset="-120"/>
              <a:ea typeface="微軟正黑體" pitchFamily="34" charset="-120"/>
            </a:rPr>
            <a:t>貳</a:t>
          </a:r>
          <a:endParaRPr lang="en-US" sz="4000" baseline="0" dirty="0">
            <a:latin typeface="微軟正黑體" pitchFamily="34" charset="-120"/>
            <a:ea typeface="微軟正黑體" pitchFamily="34" charset="-120"/>
          </a:endParaRPr>
        </a:p>
      </dgm:t>
    </dgm:pt>
    <dgm:pt modelId="{19598B80-8328-4549-BEC5-936FAA2B339D}" type="parTrans" cxnId="{1FE3798B-4B70-49DD-B315-5AB81B80EEF1}">
      <dgm:prSet/>
      <dgm:spPr/>
      <dgm:t>
        <a:bodyPr/>
        <a:lstStyle/>
        <a:p>
          <a:endParaRPr lang="en-US"/>
        </a:p>
      </dgm:t>
    </dgm:pt>
    <dgm:pt modelId="{6FA5C717-F0ED-437F-9722-9A8D878A6CD6}" type="sibTrans" cxnId="{1FE3798B-4B70-49DD-B315-5AB81B80EEF1}">
      <dgm:prSet/>
      <dgm:spPr/>
      <dgm:t>
        <a:bodyPr/>
        <a:lstStyle/>
        <a:p>
          <a:endParaRPr lang="en-US"/>
        </a:p>
      </dgm:t>
    </dgm:pt>
    <dgm:pt modelId="{4E4C536A-2967-4068-A676-027936E43EE5}">
      <dgm:prSet custT="1"/>
      <dgm:spPr/>
      <dgm:t>
        <a:bodyPr/>
        <a:lstStyle/>
        <a:p>
          <a:pPr rtl="0"/>
          <a:r>
            <a:rPr lang="zh-TW" altLang="en-US" sz="2800" baseline="0" dirty="0" smtClean="0">
              <a:latin typeface="微軟正黑體" pitchFamily="34" charset="-120"/>
              <a:ea typeface="微軟正黑體" pitchFamily="34" charset="-120"/>
            </a:rPr>
            <a:t>課程內容</a:t>
          </a:r>
          <a:endParaRPr lang="en-US" sz="2800" baseline="0" dirty="0">
            <a:latin typeface="微軟正黑體" pitchFamily="34" charset="-120"/>
            <a:ea typeface="微軟正黑體" pitchFamily="34" charset="-120"/>
          </a:endParaRPr>
        </a:p>
      </dgm:t>
    </dgm:pt>
    <dgm:pt modelId="{9019A127-13D3-49F7-90DA-EA04C78B0548}" type="parTrans" cxnId="{95332836-30FE-4DCB-A838-8B8675B6CF4F}">
      <dgm:prSet/>
      <dgm:spPr/>
      <dgm:t>
        <a:bodyPr/>
        <a:lstStyle/>
        <a:p>
          <a:endParaRPr lang="en-US"/>
        </a:p>
      </dgm:t>
    </dgm:pt>
    <dgm:pt modelId="{B291314D-3909-4A70-9EA4-DDB0E17D2E84}" type="sibTrans" cxnId="{95332836-30FE-4DCB-A838-8B8675B6CF4F}">
      <dgm:prSet/>
      <dgm:spPr/>
      <dgm:t>
        <a:bodyPr/>
        <a:lstStyle/>
        <a:p>
          <a:endParaRPr lang="en-US"/>
        </a:p>
      </dgm:t>
    </dgm:pt>
    <dgm:pt modelId="{ECB68D0F-F503-4707-9D2B-46CDD23BC176}">
      <dgm:prSet custT="1"/>
      <dgm:spPr/>
      <dgm:t>
        <a:bodyPr/>
        <a:lstStyle/>
        <a:p>
          <a:pPr rtl="0"/>
          <a:r>
            <a:rPr lang="zh-TW" altLang="en-US" sz="4000" baseline="0" dirty="0" smtClean="0">
              <a:ea typeface="Microsoft JhengHei" pitchFamily="34" charset="-120"/>
            </a:rPr>
            <a:t>參</a:t>
          </a:r>
          <a:endParaRPr lang="en-US" sz="4000" baseline="0" dirty="0">
            <a:ea typeface="Microsoft JhengHei" pitchFamily="34" charset="-120"/>
          </a:endParaRPr>
        </a:p>
      </dgm:t>
    </dgm:pt>
    <dgm:pt modelId="{82D366A7-3DBF-44BF-B740-504D72A5EEEB}" type="parTrans" cxnId="{A2A3FF49-B82B-46AF-99B7-6DE1670F816F}">
      <dgm:prSet/>
      <dgm:spPr/>
      <dgm:t>
        <a:bodyPr/>
        <a:lstStyle/>
        <a:p>
          <a:endParaRPr lang="en-US"/>
        </a:p>
      </dgm:t>
    </dgm:pt>
    <dgm:pt modelId="{700C37D3-3C57-44FD-A79F-71D28403D204}" type="sibTrans" cxnId="{A2A3FF49-B82B-46AF-99B7-6DE1670F816F}">
      <dgm:prSet/>
      <dgm:spPr/>
      <dgm:t>
        <a:bodyPr/>
        <a:lstStyle/>
        <a:p>
          <a:endParaRPr lang="en-US"/>
        </a:p>
      </dgm:t>
    </dgm:pt>
    <dgm:pt modelId="{132F1635-4B41-402B-BDE0-1926717C706B}">
      <dgm:prSet custT="1"/>
      <dgm:spPr/>
      <dgm:t>
        <a:bodyPr/>
        <a:lstStyle/>
        <a:p>
          <a:pPr rtl="0"/>
          <a:r>
            <a:rPr lang="zh-TW" altLang="en-US" sz="2800" baseline="0" dirty="0" smtClean="0">
              <a:ea typeface="Microsoft JhengHei" pitchFamily="34" charset="-120"/>
            </a:rPr>
            <a:t>閱讀主軸</a:t>
          </a:r>
          <a:endParaRPr lang="en-US" altLang="zh-TW" sz="2800" baseline="0" dirty="0" smtClean="0">
            <a:ea typeface="Microsoft JhengHei" pitchFamily="34" charset="-120"/>
          </a:endParaRPr>
        </a:p>
      </dgm:t>
    </dgm:pt>
    <dgm:pt modelId="{C0676BA8-68AB-4543-B9C2-71B9111D6F5D}" type="parTrans" cxnId="{6237BDCA-C0A4-4ACF-814E-0665566DD965}">
      <dgm:prSet/>
      <dgm:spPr/>
      <dgm:t>
        <a:bodyPr/>
        <a:lstStyle/>
        <a:p>
          <a:endParaRPr lang="en-US"/>
        </a:p>
      </dgm:t>
    </dgm:pt>
    <dgm:pt modelId="{6E895CA6-E23F-40F7-9500-D98F4317FECF}" type="sibTrans" cxnId="{6237BDCA-C0A4-4ACF-814E-0665566DD965}">
      <dgm:prSet/>
      <dgm:spPr/>
      <dgm:t>
        <a:bodyPr/>
        <a:lstStyle/>
        <a:p>
          <a:endParaRPr lang="en-US"/>
        </a:p>
      </dgm:t>
    </dgm:pt>
    <dgm:pt modelId="{5D3AEE28-CBAD-4709-B846-D0DABD622D4A}" type="pres">
      <dgm:prSet presAssocID="{CC916926-6562-4756-82D2-EC4F865FDE7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6CA4E9-8B3F-4992-81D4-C6CD0EACC1FB}" type="pres">
      <dgm:prSet presAssocID="{08411F17-AA24-4124-8098-87AEC973B4C0}" presName="compNode" presStyleCnt="0"/>
      <dgm:spPr/>
    </dgm:pt>
    <dgm:pt modelId="{1F7E58F3-FDB8-4877-B580-144B390AC401}" type="pres">
      <dgm:prSet presAssocID="{08411F17-AA24-4124-8098-87AEC973B4C0}" presName="aNode" presStyleLbl="bgShp" presStyleIdx="0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72FD0193-C0AF-46FB-8BB0-0D3174E1BAAE}" type="pres">
      <dgm:prSet presAssocID="{08411F17-AA24-4124-8098-87AEC973B4C0}" presName="textNode" presStyleLbl="bgShp" presStyleIdx="0" presStyleCnt="3"/>
      <dgm:spPr/>
      <dgm:t>
        <a:bodyPr/>
        <a:lstStyle/>
        <a:p>
          <a:endParaRPr lang="en-US"/>
        </a:p>
      </dgm:t>
    </dgm:pt>
    <dgm:pt modelId="{27291A48-53B8-49B2-B58D-013E66D40E8E}" type="pres">
      <dgm:prSet presAssocID="{08411F17-AA24-4124-8098-87AEC973B4C0}" presName="compChildNode" presStyleCnt="0"/>
      <dgm:spPr/>
    </dgm:pt>
    <dgm:pt modelId="{EBEFCB60-4CD1-43DE-BDEE-5117F307BEE9}" type="pres">
      <dgm:prSet presAssocID="{08411F17-AA24-4124-8098-87AEC973B4C0}" presName="theInnerList" presStyleCnt="0"/>
      <dgm:spPr/>
    </dgm:pt>
    <dgm:pt modelId="{0998733F-64A8-471B-A050-76F6CC27E723}" type="pres">
      <dgm:prSet presAssocID="{733DAC9D-584D-4109-8CA7-4A8647267EF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3C4F66-779A-4E97-A395-DDD7BE981206}" type="pres">
      <dgm:prSet presAssocID="{08411F17-AA24-4124-8098-87AEC973B4C0}" presName="aSpace" presStyleCnt="0"/>
      <dgm:spPr/>
    </dgm:pt>
    <dgm:pt modelId="{ACA27570-818C-429D-9926-08E73A441586}" type="pres">
      <dgm:prSet presAssocID="{0325C240-712A-40FF-9496-18F879B1796A}" presName="compNode" presStyleCnt="0"/>
      <dgm:spPr/>
    </dgm:pt>
    <dgm:pt modelId="{E21C624C-5D0C-48F8-BDEA-AFE3F85B97A1}" type="pres">
      <dgm:prSet presAssocID="{0325C240-712A-40FF-9496-18F879B1796A}" presName="aNode" presStyleLbl="bgShp" presStyleIdx="1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2139460B-EAAA-4FA2-8CCD-60C5489F8BAB}" type="pres">
      <dgm:prSet presAssocID="{0325C240-712A-40FF-9496-18F879B1796A}" presName="textNode" presStyleLbl="bgShp" presStyleIdx="1" presStyleCnt="3"/>
      <dgm:spPr/>
      <dgm:t>
        <a:bodyPr/>
        <a:lstStyle/>
        <a:p>
          <a:endParaRPr lang="en-US"/>
        </a:p>
      </dgm:t>
    </dgm:pt>
    <dgm:pt modelId="{929DD441-7A36-4800-B8D0-CE428BE141D5}" type="pres">
      <dgm:prSet presAssocID="{0325C240-712A-40FF-9496-18F879B1796A}" presName="compChildNode" presStyleCnt="0"/>
      <dgm:spPr/>
    </dgm:pt>
    <dgm:pt modelId="{E835E537-23EB-4D79-B800-2AE0F3580F05}" type="pres">
      <dgm:prSet presAssocID="{0325C240-712A-40FF-9496-18F879B1796A}" presName="theInnerList" presStyleCnt="0"/>
      <dgm:spPr/>
    </dgm:pt>
    <dgm:pt modelId="{000F028C-315F-4772-8902-492B1F5C9A4F}" type="pres">
      <dgm:prSet presAssocID="{4E4C536A-2967-4068-A676-027936E43EE5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0234BE-CD56-4847-B08E-C93E6DFE5EBA}" type="pres">
      <dgm:prSet presAssocID="{0325C240-712A-40FF-9496-18F879B1796A}" presName="aSpace" presStyleCnt="0"/>
      <dgm:spPr/>
    </dgm:pt>
    <dgm:pt modelId="{D84D147A-F530-4CC4-A09F-2C7D8573CDEF}" type="pres">
      <dgm:prSet presAssocID="{ECB68D0F-F503-4707-9D2B-46CDD23BC176}" presName="compNode" presStyleCnt="0"/>
      <dgm:spPr/>
    </dgm:pt>
    <dgm:pt modelId="{8ABC84C5-B2FD-4E58-B0F3-799738DCC4CE}" type="pres">
      <dgm:prSet presAssocID="{ECB68D0F-F503-4707-9D2B-46CDD23BC176}" presName="aNode" presStyleLbl="bgShp" presStyleIdx="2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D27C9463-DEE1-44C1-8495-EF793C57DC73}" type="pres">
      <dgm:prSet presAssocID="{ECB68D0F-F503-4707-9D2B-46CDD23BC176}" presName="textNode" presStyleLbl="bgShp" presStyleIdx="2" presStyleCnt="3"/>
      <dgm:spPr/>
      <dgm:t>
        <a:bodyPr/>
        <a:lstStyle/>
        <a:p>
          <a:endParaRPr lang="en-US"/>
        </a:p>
      </dgm:t>
    </dgm:pt>
    <dgm:pt modelId="{4014514C-0371-43EE-9A19-1B08EEF17775}" type="pres">
      <dgm:prSet presAssocID="{ECB68D0F-F503-4707-9D2B-46CDD23BC176}" presName="compChildNode" presStyleCnt="0"/>
      <dgm:spPr/>
    </dgm:pt>
    <dgm:pt modelId="{B6DCED67-34DB-4A36-805E-6272E34065A1}" type="pres">
      <dgm:prSet presAssocID="{ECB68D0F-F503-4707-9D2B-46CDD23BC176}" presName="theInnerList" presStyleCnt="0"/>
      <dgm:spPr/>
    </dgm:pt>
    <dgm:pt modelId="{1E33D65A-3A90-4426-85FC-976341DBAA0C}" type="pres">
      <dgm:prSet presAssocID="{132F1635-4B41-402B-BDE0-1926717C706B}" presName="childNode" presStyleLbl="node1" presStyleIdx="2" presStyleCnt="3" custLinFactNeighborX="-265" custLinFactNeighborY="-7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6A89FF-C9E8-4FAE-A9DB-0F49A09185B4}" type="presOf" srcId="{0325C240-712A-40FF-9496-18F879B1796A}" destId="{E21C624C-5D0C-48F8-BDEA-AFE3F85B97A1}" srcOrd="0" destOrd="0" presId="urn:microsoft.com/office/officeart/2005/8/layout/lProcess2"/>
    <dgm:cxn modelId="{2A1FEA7B-E6E8-4E7D-98E6-C75AC5FBF21F}" srcId="{CC916926-6562-4756-82D2-EC4F865FDE7D}" destId="{08411F17-AA24-4124-8098-87AEC973B4C0}" srcOrd="0" destOrd="0" parTransId="{F0D82E9D-7D54-4D25-95E5-722D34EEA4EF}" sibTransId="{FCA3E0CD-EF55-4705-B9B9-D157973DD622}"/>
    <dgm:cxn modelId="{8A561304-4B33-46BD-8053-14CF512F20BC}" type="presOf" srcId="{08411F17-AA24-4124-8098-87AEC973B4C0}" destId="{1F7E58F3-FDB8-4877-B580-144B390AC401}" srcOrd="0" destOrd="0" presId="urn:microsoft.com/office/officeart/2005/8/layout/lProcess2"/>
    <dgm:cxn modelId="{91E69103-55C8-4400-AA1E-F2FBA783EA4A}" type="presOf" srcId="{CC916926-6562-4756-82D2-EC4F865FDE7D}" destId="{5D3AEE28-CBAD-4709-B846-D0DABD622D4A}" srcOrd="0" destOrd="0" presId="urn:microsoft.com/office/officeart/2005/8/layout/lProcess2"/>
    <dgm:cxn modelId="{AC447DF3-C2E6-4693-B7F9-9153CC651A7F}" type="presOf" srcId="{ECB68D0F-F503-4707-9D2B-46CDD23BC176}" destId="{8ABC84C5-B2FD-4E58-B0F3-799738DCC4CE}" srcOrd="0" destOrd="0" presId="urn:microsoft.com/office/officeart/2005/8/layout/lProcess2"/>
    <dgm:cxn modelId="{A2A3FF49-B82B-46AF-99B7-6DE1670F816F}" srcId="{CC916926-6562-4756-82D2-EC4F865FDE7D}" destId="{ECB68D0F-F503-4707-9D2B-46CDD23BC176}" srcOrd="2" destOrd="0" parTransId="{82D366A7-3DBF-44BF-B740-504D72A5EEEB}" sibTransId="{700C37D3-3C57-44FD-A79F-71D28403D204}"/>
    <dgm:cxn modelId="{3C0E4038-99C9-414D-AD84-F20EE033C35F}" type="presOf" srcId="{ECB68D0F-F503-4707-9D2B-46CDD23BC176}" destId="{D27C9463-DEE1-44C1-8495-EF793C57DC73}" srcOrd="1" destOrd="0" presId="urn:microsoft.com/office/officeart/2005/8/layout/lProcess2"/>
    <dgm:cxn modelId="{416691A4-13FA-4C87-AA32-AB07703641BB}" type="presOf" srcId="{0325C240-712A-40FF-9496-18F879B1796A}" destId="{2139460B-EAAA-4FA2-8CCD-60C5489F8BAB}" srcOrd="1" destOrd="0" presId="urn:microsoft.com/office/officeart/2005/8/layout/lProcess2"/>
    <dgm:cxn modelId="{711524A0-3CA0-44F1-AE27-7FD9AF7C9DEC}" srcId="{08411F17-AA24-4124-8098-87AEC973B4C0}" destId="{733DAC9D-584D-4109-8CA7-4A8647267EF6}" srcOrd="0" destOrd="0" parTransId="{36269701-24DA-4A76-B477-C19789CAFCB9}" sibTransId="{B8B14C73-D6AA-42EE-89A6-161BBF636DBB}"/>
    <dgm:cxn modelId="{77A1E3BF-5F1F-4696-A4FF-E6D9D3046CE7}" type="presOf" srcId="{08411F17-AA24-4124-8098-87AEC973B4C0}" destId="{72FD0193-C0AF-46FB-8BB0-0D3174E1BAAE}" srcOrd="1" destOrd="0" presId="urn:microsoft.com/office/officeart/2005/8/layout/lProcess2"/>
    <dgm:cxn modelId="{84DB47FD-ECDD-43F5-A619-728530EDFAB8}" type="presOf" srcId="{4E4C536A-2967-4068-A676-027936E43EE5}" destId="{000F028C-315F-4772-8902-492B1F5C9A4F}" srcOrd="0" destOrd="0" presId="urn:microsoft.com/office/officeart/2005/8/layout/lProcess2"/>
    <dgm:cxn modelId="{1FE3798B-4B70-49DD-B315-5AB81B80EEF1}" srcId="{CC916926-6562-4756-82D2-EC4F865FDE7D}" destId="{0325C240-712A-40FF-9496-18F879B1796A}" srcOrd="1" destOrd="0" parTransId="{19598B80-8328-4549-BEC5-936FAA2B339D}" sibTransId="{6FA5C717-F0ED-437F-9722-9A8D878A6CD6}"/>
    <dgm:cxn modelId="{76BD2151-70F3-450E-AB2B-3D87B596F594}" type="presOf" srcId="{733DAC9D-584D-4109-8CA7-4A8647267EF6}" destId="{0998733F-64A8-471B-A050-76F6CC27E723}" srcOrd="0" destOrd="0" presId="urn:microsoft.com/office/officeart/2005/8/layout/lProcess2"/>
    <dgm:cxn modelId="{6F03A155-0F84-4E14-A6FA-9E5CDEB94B87}" type="presOf" srcId="{132F1635-4B41-402B-BDE0-1926717C706B}" destId="{1E33D65A-3A90-4426-85FC-976341DBAA0C}" srcOrd="0" destOrd="0" presId="urn:microsoft.com/office/officeart/2005/8/layout/lProcess2"/>
    <dgm:cxn modelId="{95332836-30FE-4DCB-A838-8B8675B6CF4F}" srcId="{0325C240-712A-40FF-9496-18F879B1796A}" destId="{4E4C536A-2967-4068-A676-027936E43EE5}" srcOrd="0" destOrd="0" parTransId="{9019A127-13D3-49F7-90DA-EA04C78B0548}" sibTransId="{B291314D-3909-4A70-9EA4-DDB0E17D2E84}"/>
    <dgm:cxn modelId="{6237BDCA-C0A4-4ACF-814E-0665566DD965}" srcId="{ECB68D0F-F503-4707-9D2B-46CDD23BC176}" destId="{132F1635-4B41-402B-BDE0-1926717C706B}" srcOrd="0" destOrd="0" parTransId="{C0676BA8-68AB-4543-B9C2-71B9111D6F5D}" sibTransId="{6E895CA6-E23F-40F7-9500-D98F4317FECF}"/>
    <dgm:cxn modelId="{A1E117A0-3442-4DE9-94B3-CD64D201E07D}" type="presParOf" srcId="{5D3AEE28-CBAD-4709-B846-D0DABD622D4A}" destId="{9C6CA4E9-8B3F-4992-81D4-C6CD0EACC1FB}" srcOrd="0" destOrd="0" presId="urn:microsoft.com/office/officeart/2005/8/layout/lProcess2"/>
    <dgm:cxn modelId="{F804A8E4-4CD3-48FD-81AA-54FF39E4A680}" type="presParOf" srcId="{9C6CA4E9-8B3F-4992-81D4-C6CD0EACC1FB}" destId="{1F7E58F3-FDB8-4877-B580-144B390AC401}" srcOrd="0" destOrd="0" presId="urn:microsoft.com/office/officeart/2005/8/layout/lProcess2"/>
    <dgm:cxn modelId="{3753D414-8041-401C-8DB5-5E344E90E1C8}" type="presParOf" srcId="{9C6CA4E9-8B3F-4992-81D4-C6CD0EACC1FB}" destId="{72FD0193-C0AF-46FB-8BB0-0D3174E1BAAE}" srcOrd="1" destOrd="0" presId="urn:microsoft.com/office/officeart/2005/8/layout/lProcess2"/>
    <dgm:cxn modelId="{2A1B1D43-2508-485E-95BE-96AA977AB5C3}" type="presParOf" srcId="{9C6CA4E9-8B3F-4992-81D4-C6CD0EACC1FB}" destId="{27291A48-53B8-49B2-B58D-013E66D40E8E}" srcOrd="2" destOrd="0" presId="urn:microsoft.com/office/officeart/2005/8/layout/lProcess2"/>
    <dgm:cxn modelId="{8489EC94-0FB7-46C1-BFE4-402D79091AB0}" type="presParOf" srcId="{27291A48-53B8-49B2-B58D-013E66D40E8E}" destId="{EBEFCB60-4CD1-43DE-BDEE-5117F307BEE9}" srcOrd="0" destOrd="0" presId="urn:microsoft.com/office/officeart/2005/8/layout/lProcess2"/>
    <dgm:cxn modelId="{C248DF56-7D98-4694-B112-93E4299705BE}" type="presParOf" srcId="{EBEFCB60-4CD1-43DE-BDEE-5117F307BEE9}" destId="{0998733F-64A8-471B-A050-76F6CC27E723}" srcOrd="0" destOrd="0" presId="urn:microsoft.com/office/officeart/2005/8/layout/lProcess2"/>
    <dgm:cxn modelId="{25372AF0-5A60-4C90-9AA6-02838C7DE26B}" type="presParOf" srcId="{5D3AEE28-CBAD-4709-B846-D0DABD622D4A}" destId="{563C4F66-779A-4E97-A395-DDD7BE981206}" srcOrd="1" destOrd="0" presId="urn:microsoft.com/office/officeart/2005/8/layout/lProcess2"/>
    <dgm:cxn modelId="{42604CEC-0340-4107-94E0-00581EE785A3}" type="presParOf" srcId="{5D3AEE28-CBAD-4709-B846-D0DABD622D4A}" destId="{ACA27570-818C-429D-9926-08E73A441586}" srcOrd="2" destOrd="0" presId="urn:microsoft.com/office/officeart/2005/8/layout/lProcess2"/>
    <dgm:cxn modelId="{B9945487-72A5-41B1-8DB9-8F393FF19202}" type="presParOf" srcId="{ACA27570-818C-429D-9926-08E73A441586}" destId="{E21C624C-5D0C-48F8-BDEA-AFE3F85B97A1}" srcOrd="0" destOrd="0" presId="urn:microsoft.com/office/officeart/2005/8/layout/lProcess2"/>
    <dgm:cxn modelId="{0422EA1E-2E51-4335-AAC7-FD028AE41451}" type="presParOf" srcId="{ACA27570-818C-429D-9926-08E73A441586}" destId="{2139460B-EAAA-4FA2-8CCD-60C5489F8BAB}" srcOrd="1" destOrd="0" presId="urn:microsoft.com/office/officeart/2005/8/layout/lProcess2"/>
    <dgm:cxn modelId="{2041911C-CF29-43A9-82B1-7122E19E6BAC}" type="presParOf" srcId="{ACA27570-818C-429D-9926-08E73A441586}" destId="{929DD441-7A36-4800-B8D0-CE428BE141D5}" srcOrd="2" destOrd="0" presId="urn:microsoft.com/office/officeart/2005/8/layout/lProcess2"/>
    <dgm:cxn modelId="{4A3389BB-641F-46FA-8A34-0E1BBE9C5A15}" type="presParOf" srcId="{929DD441-7A36-4800-B8D0-CE428BE141D5}" destId="{E835E537-23EB-4D79-B800-2AE0F3580F05}" srcOrd="0" destOrd="0" presId="urn:microsoft.com/office/officeart/2005/8/layout/lProcess2"/>
    <dgm:cxn modelId="{374EFB26-B15F-4C70-AE98-1D54BF686086}" type="presParOf" srcId="{E835E537-23EB-4D79-B800-2AE0F3580F05}" destId="{000F028C-315F-4772-8902-492B1F5C9A4F}" srcOrd="0" destOrd="0" presId="urn:microsoft.com/office/officeart/2005/8/layout/lProcess2"/>
    <dgm:cxn modelId="{142EC3CA-6270-4AEE-B1ED-8DC947375AD7}" type="presParOf" srcId="{5D3AEE28-CBAD-4709-B846-D0DABD622D4A}" destId="{960234BE-CD56-4847-B08E-C93E6DFE5EBA}" srcOrd="3" destOrd="0" presId="urn:microsoft.com/office/officeart/2005/8/layout/lProcess2"/>
    <dgm:cxn modelId="{5B3ACD42-3C1F-4DA3-9AD0-DB3079BE445A}" type="presParOf" srcId="{5D3AEE28-CBAD-4709-B846-D0DABD622D4A}" destId="{D84D147A-F530-4CC4-A09F-2C7D8573CDEF}" srcOrd="4" destOrd="0" presId="urn:microsoft.com/office/officeart/2005/8/layout/lProcess2"/>
    <dgm:cxn modelId="{0DAF3C18-6D25-4AD6-84C6-B773D7207D19}" type="presParOf" srcId="{D84D147A-F530-4CC4-A09F-2C7D8573CDEF}" destId="{8ABC84C5-B2FD-4E58-B0F3-799738DCC4CE}" srcOrd="0" destOrd="0" presId="urn:microsoft.com/office/officeart/2005/8/layout/lProcess2"/>
    <dgm:cxn modelId="{90C030E5-25FD-4E59-8661-7BE3152A9442}" type="presParOf" srcId="{D84D147A-F530-4CC4-A09F-2C7D8573CDEF}" destId="{D27C9463-DEE1-44C1-8495-EF793C57DC73}" srcOrd="1" destOrd="0" presId="urn:microsoft.com/office/officeart/2005/8/layout/lProcess2"/>
    <dgm:cxn modelId="{A06722BC-6C1E-4A32-82DF-A43CF671BD91}" type="presParOf" srcId="{D84D147A-F530-4CC4-A09F-2C7D8573CDEF}" destId="{4014514C-0371-43EE-9A19-1B08EEF17775}" srcOrd="2" destOrd="0" presId="urn:microsoft.com/office/officeart/2005/8/layout/lProcess2"/>
    <dgm:cxn modelId="{D9AB66F6-7E33-4E62-B42F-E585FA17CBEF}" type="presParOf" srcId="{4014514C-0371-43EE-9A19-1B08EEF17775}" destId="{B6DCED67-34DB-4A36-805E-6272E34065A1}" srcOrd="0" destOrd="0" presId="urn:microsoft.com/office/officeart/2005/8/layout/lProcess2"/>
    <dgm:cxn modelId="{89020FCD-4545-4F95-9142-43AEFDFE3D3E}" type="presParOf" srcId="{B6DCED67-34DB-4A36-805E-6272E34065A1}" destId="{1E33D65A-3A90-4426-85FC-976341DBAA0C}" srcOrd="0" destOrd="0" presId="urn:microsoft.com/office/officeart/2005/8/layout/lProcess2"/>
  </dgm:cxnLst>
  <dgm:bg>
    <a:effectLst>
      <a:outerShdw blurRad="50800" dist="38100" dir="8100000" algn="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916926-6562-4756-82D2-EC4F865FDE7D}" type="doc">
      <dgm:prSet loTypeId="urn:microsoft.com/office/officeart/2005/8/layout/lProcess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411F17-AA24-4124-8098-87AEC973B4C0}">
      <dgm:prSet custT="1"/>
      <dgm:spPr/>
      <dgm:t>
        <a:bodyPr/>
        <a:lstStyle/>
        <a:p>
          <a:pPr rtl="0"/>
          <a:r>
            <a:rPr lang="zh-TW" altLang="en-US" sz="4000" baseline="0" dirty="0" smtClean="0">
              <a:ea typeface="Microsoft JhengHei" pitchFamily="34" charset="-120"/>
            </a:rPr>
            <a:t>肆</a:t>
          </a:r>
          <a:endParaRPr lang="en-US" sz="4000" baseline="0" dirty="0">
            <a:ea typeface="Microsoft JhengHei" pitchFamily="34" charset="-120"/>
          </a:endParaRPr>
        </a:p>
      </dgm:t>
    </dgm:pt>
    <dgm:pt modelId="{F0D82E9D-7D54-4D25-95E5-722D34EEA4EF}" type="parTrans" cxnId="{2A1FEA7B-E6E8-4E7D-98E6-C75AC5FBF21F}">
      <dgm:prSet/>
      <dgm:spPr/>
      <dgm:t>
        <a:bodyPr/>
        <a:lstStyle/>
        <a:p>
          <a:endParaRPr lang="en-US"/>
        </a:p>
      </dgm:t>
    </dgm:pt>
    <dgm:pt modelId="{FCA3E0CD-EF55-4705-B9B9-D157973DD622}" type="sibTrans" cxnId="{2A1FEA7B-E6E8-4E7D-98E6-C75AC5FBF21F}">
      <dgm:prSet/>
      <dgm:spPr/>
      <dgm:t>
        <a:bodyPr/>
        <a:lstStyle/>
        <a:p>
          <a:endParaRPr lang="en-US"/>
        </a:p>
      </dgm:t>
    </dgm:pt>
    <dgm:pt modelId="{D7D9ECE6-77E6-4BBC-A85C-E6B0841BEF9E}">
      <dgm:prSet custT="1"/>
      <dgm:spPr/>
      <dgm:t>
        <a:bodyPr/>
        <a:lstStyle/>
        <a:p>
          <a:r>
            <a:rPr lang="zh-TW" altLang="en-US" sz="2800" baseline="0" dirty="0" smtClean="0">
              <a:latin typeface="Microsoft JhengHei" pitchFamily="34" charset="-120"/>
              <a:ea typeface="Microsoft JhengHei" pitchFamily="34" charset="-120"/>
            </a:rPr>
            <a:t>編輯原則</a:t>
          </a:r>
          <a:endParaRPr lang="en-US" sz="2800" baseline="0" dirty="0" smtClean="0">
            <a:latin typeface="Microsoft JhengHei" pitchFamily="34" charset="-120"/>
            <a:ea typeface="Microsoft JhengHei" pitchFamily="34" charset="-120"/>
          </a:endParaRPr>
        </a:p>
      </dgm:t>
    </dgm:pt>
    <dgm:pt modelId="{0467795D-EF16-4A16-ADD5-7BCB6774E875}" type="parTrans" cxnId="{CE3CCE17-C17A-4648-829F-158AD587F3C6}">
      <dgm:prSet/>
      <dgm:spPr/>
      <dgm:t>
        <a:bodyPr/>
        <a:lstStyle/>
        <a:p>
          <a:endParaRPr lang="en-US"/>
        </a:p>
      </dgm:t>
    </dgm:pt>
    <dgm:pt modelId="{CABEBBD4-8354-4714-B2A9-E7BC99DA80F3}" type="sibTrans" cxnId="{CE3CCE17-C17A-4648-829F-158AD587F3C6}">
      <dgm:prSet/>
      <dgm:spPr/>
      <dgm:t>
        <a:bodyPr/>
        <a:lstStyle/>
        <a:p>
          <a:endParaRPr lang="en-US"/>
        </a:p>
      </dgm:t>
    </dgm:pt>
    <dgm:pt modelId="{11985FE4-DA6B-4984-A728-C88DD112E9B2}">
      <dgm:prSet custT="1"/>
      <dgm:spPr/>
      <dgm:t>
        <a:bodyPr/>
        <a:lstStyle/>
        <a:p>
          <a:r>
            <a:rPr lang="zh-TW" altLang="en-US" sz="4000" baseline="0" dirty="0" smtClean="0">
              <a:ea typeface="Microsoft JhengHei" pitchFamily="34" charset="-120"/>
            </a:rPr>
            <a:t>伍</a:t>
          </a:r>
          <a:endParaRPr lang="en-US" sz="4000" baseline="0" dirty="0" smtClean="0">
            <a:ea typeface="Microsoft JhengHei" pitchFamily="34" charset="-120"/>
          </a:endParaRPr>
        </a:p>
      </dgm:t>
    </dgm:pt>
    <dgm:pt modelId="{5824F7CA-E06A-4E7C-8FA8-837C3066C983}" type="parTrans" cxnId="{577D06A6-5DC8-4535-B9BA-04B7088B0982}">
      <dgm:prSet/>
      <dgm:spPr/>
      <dgm:t>
        <a:bodyPr/>
        <a:lstStyle/>
        <a:p>
          <a:endParaRPr lang="en-US"/>
        </a:p>
      </dgm:t>
    </dgm:pt>
    <dgm:pt modelId="{FE8B36D0-A8B3-407E-AD61-E3EBF430432B}" type="sibTrans" cxnId="{577D06A6-5DC8-4535-B9BA-04B7088B0982}">
      <dgm:prSet/>
      <dgm:spPr/>
      <dgm:t>
        <a:bodyPr/>
        <a:lstStyle/>
        <a:p>
          <a:endParaRPr lang="en-US"/>
        </a:p>
      </dgm:t>
    </dgm:pt>
    <dgm:pt modelId="{B579CF4F-A18F-43EF-B438-E063268B1015}">
      <dgm:prSet custT="1"/>
      <dgm:spPr/>
      <dgm:t>
        <a:bodyPr/>
        <a:lstStyle/>
        <a:p>
          <a:r>
            <a:rPr lang="zh-TW" altLang="en-US" sz="2800" baseline="0" dirty="0" smtClean="0">
              <a:latin typeface="Microsoft JhengHei" pitchFamily="34" charset="-120"/>
              <a:ea typeface="Microsoft JhengHei" pitchFamily="34" charset="-120"/>
            </a:rPr>
            <a:t>實施原則</a:t>
          </a:r>
          <a:endParaRPr lang="en-US" sz="2800" baseline="0" dirty="0" smtClean="0">
            <a:latin typeface="Microsoft JhengHei" pitchFamily="34" charset="-120"/>
            <a:ea typeface="Microsoft JhengHei" pitchFamily="34" charset="-120"/>
          </a:endParaRPr>
        </a:p>
      </dgm:t>
    </dgm:pt>
    <dgm:pt modelId="{9079804B-5D78-4062-86D1-0B537F9182C1}" type="parTrans" cxnId="{37B84DAA-58C5-40BB-AAD6-5331BAA66872}">
      <dgm:prSet/>
      <dgm:spPr/>
      <dgm:t>
        <a:bodyPr/>
        <a:lstStyle/>
        <a:p>
          <a:endParaRPr lang="en-US"/>
        </a:p>
      </dgm:t>
    </dgm:pt>
    <dgm:pt modelId="{4F0186CB-5458-4AB3-9AAB-5A3580326F94}" type="sibTrans" cxnId="{37B84DAA-58C5-40BB-AAD6-5331BAA66872}">
      <dgm:prSet/>
      <dgm:spPr/>
      <dgm:t>
        <a:bodyPr/>
        <a:lstStyle/>
        <a:p>
          <a:endParaRPr lang="en-US"/>
        </a:p>
      </dgm:t>
    </dgm:pt>
    <dgm:pt modelId="{69D52F60-55FC-45B6-AB86-9B4F8F55F104}">
      <dgm:prSet custT="1"/>
      <dgm:spPr/>
      <dgm:t>
        <a:bodyPr/>
        <a:lstStyle/>
        <a:p>
          <a:r>
            <a:rPr lang="zh-TW" altLang="en-US" sz="4000" baseline="0" dirty="0" smtClean="0">
              <a:ea typeface="Microsoft JhengHei" pitchFamily="34" charset="-120"/>
            </a:rPr>
            <a:t>陸</a:t>
          </a:r>
          <a:endParaRPr lang="en-US" sz="4000" baseline="0" dirty="0" smtClean="0">
            <a:ea typeface="Microsoft JhengHei" pitchFamily="34" charset="-120"/>
          </a:endParaRPr>
        </a:p>
      </dgm:t>
    </dgm:pt>
    <dgm:pt modelId="{D730400C-A333-44F0-A860-61C39427AE26}" type="parTrans" cxnId="{F78FC87B-9F65-4A85-BF89-476A061A00B2}">
      <dgm:prSet/>
      <dgm:spPr/>
      <dgm:t>
        <a:bodyPr/>
        <a:lstStyle/>
        <a:p>
          <a:endParaRPr lang="en-US"/>
        </a:p>
      </dgm:t>
    </dgm:pt>
    <dgm:pt modelId="{B5CC4642-8561-4474-8A50-92BB090D0E20}" type="sibTrans" cxnId="{F78FC87B-9F65-4A85-BF89-476A061A00B2}">
      <dgm:prSet/>
      <dgm:spPr/>
      <dgm:t>
        <a:bodyPr/>
        <a:lstStyle/>
        <a:p>
          <a:endParaRPr lang="en-US"/>
        </a:p>
      </dgm:t>
    </dgm:pt>
    <dgm:pt modelId="{A08A1765-23B6-4181-90BF-29128E021D3A}">
      <dgm:prSet custT="1"/>
      <dgm:spPr/>
      <dgm:t>
        <a:bodyPr/>
        <a:lstStyle/>
        <a:p>
          <a:r>
            <a:rPr lang="zh-TW" altLang="en-US" sz="2400" baseline="0" dirty="0" smtClean="0">
              <a:ea typeface="Microsoft JhengHei" pitchFamily="34" charset="-120"/>
            </a:rPr>
            <a:t>省思與展望</a:t>
          </a:r>
          <a:endParaRPr lang="en-US" sz="2400" baseline="0" dirty="0" smtClean="0">
            <a:ea typeface="Microsoft JhengHei" pitchFamily="34" charset="-120"/>
          </a:endParaRPr>
        </a:p>
      </dgm:t>
    </dgm:pt>
    <dgm:pt modelId="{EB0AD56D-650F-4DBD-9F27-A4A809B7A7FB}" type="parTrans" cxnId="{BB94A92E-9D0A-411A-ADCF-BE0DF1C685AA}">
      <dgm:prSet/>
      <dgm:spPr/>
      <dgm:t>
        <a:bodyPr/>
        <a:lstStyle/>
        <a:p>
          <a:endParaRPr lang="en-US"/>
        </a:p>
      </dgm:t>
    </dgm:pt>
    <dgm:pt modelId="{3BF87A3A-53BA-4282-B4E9-E94B88F8E00A}" type="sibTrans" cxnId="{BB94A92E-9D0A-411A-ADCF-BE0DF1C685AA}">
      <dgm:prSet/>
      <dgm:spPr/>
      <dgm:t>
        <a:bodyPr/>
        <a:lstStyle/>
        <a:p>
          <a:endParaRPr lang="en-US"/>
        </a:p>
      </dgm:t>
    </dgm:pt>
    <dgm:pt modelId="{5D3AEE28-CBAD-4709-B846-D0DABD622D4A}" type="pres">
      <dgm:prSet presAssocID="{CC916926-6562-4756-82D2-EC4F865FDE7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6CA4E9-8B3F-4992-81D4-C6CD0EACC1FB}" type="pres">
      <dgm:prSet presAssocID="{08411F17-AA24-4124-8098-87AEC973B4C0}" presName="compNode" presStyleCnt="0"/>
      <dgm:spPr/>
    </dgm:pt>
    <dgm:pt modelId="{1F7E58F3-FDB8-4877-B580-144B390AC401}" type="pres">
      <dgm:prSet presAssocID="{08411F17-AA24-4124-8098-87AEC973B4C0}" presName="aNode" presStyleLbl="bgShp" presStyleIdx="0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72FD0193-C0AF-46FB-8BB0-0D3174E1BAAE}" type="pres">
      <dgm:prSet presAssocID="{08411F17-AA24-4124-8098-87AEC973B4C0}" presName="textNode" presStyleLbl="bgShp" presStyleIdx="0" presStyleCnt="3"/>
      <dgm:spPr/>
      <dgm:t>
        <a:bodyPr/>
        <a:lstStyle/>
        <a:p>
          <a:endParaRPr lang="en-US"/>
        </a:p>
      </dgm:t>
    </dgm:pt>
    <dgm:pt modelId="{27291A48-53B8-49B2-B58D-013E66D40E8E}" type="pres">
      <dgm:prSet presAssocID="{08411F17-AA24-4124-8098-87AEC973B4C0}" presName="compChildNode" presStyleCnt="0"/>
      <dgm:spPr/>
    </dgm:pt>
    <dgm:pt modelId="{EBEFCB60-4CD1-43DE-BDEE-5117F307BEE9}" type="pres">
      <dgm:prSet presAssocID="{08411F17-AA24-4124-8098-87AEC973B4C0}" presName="theInnerList" presStyleCnt="0"/>
      <dgm:spPr/>
    </dgm:pt>
    <dgm:pt modelId="{9E21439D-CAC0-4173-96CA-5A3575C01E41}" type="pres">
      <dgm:prSet presAssocID="{D7D9ECE6-77E6-4BBC-A85C-E6B0841BEF9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3C4F66-779A-4E97-A395-DDD7BE981206}" type="pres">
      <dgm:prSet presAssocID="{08411F17-AA24-4124-8098-87AEC973B4C0}" presName="aSpace" presStyleCnt="0"/>
      <dgm:spPr/>
    </dgm:pt>
    <dgm:pt modelId="{50B16CD2-AFDC-42BF-95D6-34090EF39659}" type="pres">
      <dgm:prSet presAssocID="{11985FE4-DA6B-4984-A728-C88DD112E9B2}" presName="compNode" presStyleCnt="0"/>
      <dgm:spPr/>
    </dgm:pt>
    <dgm:pt modelId="{0A7DE91F-119B-4C6B-AD60-79F988F5E78F}" type="pres">
      <dgm:prSet presAssocID="{11985FE4-DA6B-4984-A728-C88DD112E9B2}" presName="aNode" presStyleLbl="bgShp" presStyleIdx="1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CD422E2-38EE-457A-842A-5C46F15DA40A}" type="pres">
      <dgm:prSet presAssocID="{11985FE4-DA6B-4984-A728-C88DD112E9B2}" presName="textNode" presStyleLbl="bgShp" presStyleIdx="1" presStyleCnt="3"/>
      <dgm:spPr/>
      <dgm:t>
        <a:bodyPr/>
        <a:lstStyle/>
        <a:p>
          <a:endParaRPr lang="en-US"/>
        </a:p>
      </dgm:t>
    </dgm:pt>
    <dgm:pt modelId="{5FD7ECB9-CCBC-41E4-B39C-A1C51FE3B911}" type="pres">
      <dgm:prSet presAssocID="{11985FE4-DA6B-4984-A728-C88DD112E9B2}" presName="compChildNode" presStyleCnt="0"/>
      <dgm:spPr/>
    </dgm:pt>
    <dgm:pt modelId="{BF8DD484-E5BC-46B4-AC55-1FE01B1F6932}" type="pres">
      <dgm:prSet presAssocID="{11985FE4-DA6B-4984-A728-C88DD112E9B2}" presName="theInnerList" presStyleCnt="0"/>
      <dgm:spPr/>
    </dgm:pt>
    <dgm:pt modelId="{830F283E-0897-4475-83F1-D10C88F0A649}" type="pres">
      <dgm:prSet presAssocID="{B579CF4F-A18F-43EF-B438-E063268B1015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143AE3-72AD-464C-82F9-8824C317F9B0}" type="pres">
      <dgm:prSet presAssocID="{11985FE4-DA6B-4984-A728-C88DD112E9B2}" presName="aSpace" presStyleCnt="0"/>
      <dgm:spPr/>
    </dgm:pt>
    <dgm:pt modelId="{D3CA046E-6681-4AF1-824A-D50D210216E7}" type="pres">
      <dgm:prSet presAssocID="{69D52F60-55FC-45B6-AB86-9B4F8F55F104}" presName="compNode" presStyleCnt="0"/>
      <dgm:spPr/>
    </dgm:pt>
    <dgm:pt modelId="{F6CDFB9B-270F-4E1A-8E88-4A7680732CA2}" type="pres">
      <dgm:prSet presAssocID="{69D52F60-55FC-45B6-AB86-9B4F8F55F104}" presName="aNode" presStyleLbl="bgShp" presStyleIdx="2" presStyleCnt="3"/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0DEF6FD-8D76-45BB-B145-17BFBCE627C7}" type="pres">
      <dgm:prSet presAssocID="{69D52F60-55FC-45B6-AB86-9B4F8F55F104}" presName="textNode" presStyleLbl="bgShp" presStyleIdx="2" presStyleCnt="3"/>
      <dgm:spPr/>
      <dgm:t>
        <a:bodyPr/>
        <a:lstStyle/>
        <a:p>
          <a:endParaRPr lang="en-US"/>
        </a:p>
      </dgm:t>
    </dgm:pt>
    <dgm:pt modelId="{6B53BA79-9C84-4631-B27D-DB4DFB7472EF}" type="pres">
      <dgm:prSet presAssocID="{69D52F60-55FC-45B6-AB86-9B4F8F55F104}" presName="compChildNode" presStyleCnt="0"/>
      <dgm:spPr/>
    </dgm:pt>
    <dgm:pt modelId="{2FA52691-4EF2-4AF1-8980-F724324FE8B4}" type="pres">
      <dgm:prSet presAssocID="{69D52F60-55FC-45B6-AB86-9B4F8F55F104}" presName="theInnerList" presStyleCnt="0"/>
      <dgm:spPr/>
    </dgm:pt>
    <dgm:pt modelId="{EFD51BD9-E981-4BD2-AD36-40A54FEC25B4}" type="pres">
      <dgm:prSet presAssocID="{A08A1765-23B6-4181-90BF-29128E021D3A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7D06A6-5DC8-4535-B9BA-04B7088B0982}" srcId="{CC916926-6562-4756-82D2-EC4F865FDE7D}" destId="{11985FE4-DA6B-4984-A728-C88DD112E9B2}" srcOrd="1" destOrd="0" parTransId="{5824F7CA-E06A-4E7C-8FA8-837C3066C983}" sibTransId="{FE8B36D0-A8B3-407E-AD61-E3EBF430432B}"/>
    <dgm:cxn modelId="{2A1FEA7B-E6E8-4E7D-98E6-C75AC5FBF21F}" srcId="{CC916926-6562-4756-82D2-EC4F865FDE7D}" destId="{08411F17-AA24-4124-8098-87AEC973B4C0}" srcOrd="0" destOrd="0" parTransId="{F0D82E9D-7D54-4D25-95E5-722D34EEA4EF}" sibTransId="{FCA3E0CD-EF55-4705-B9B9-D157973DD622}"/>
    <dgm:cxn modelId="{220B8A4E-0C60-49A2-948C-3C0C879D46BA}" type="presOf" srcId="{CC916926-6562-4756-82D2-EC4F865FDE7D}" destId="{5D3AEE28-CBAD-4709-B846-D0DABD622D4A}" srcOrd="0" destOrd="0" presId="urn:microsoft.com/office/officeart/2005/8/layout/lProcess2"/>
    <dgm:cxn modelId="{BB94A92E-9D0A-411A-ADCF-BE0DF1C685AA}" srcId="{69D52F60-55FC-45B6-AB86-9B4F8F55F104}" destId="{A08A1765-23B6-4181-90BF-29128E021D3A}" srcOrd="0" destOrd="0" parTransId="{EB0AD56D-650F-4DBD-9F27-A4A809B7A7FB}" sibTransId="{3BF87A3A-53BA-4282-B4E9-E94B88F8E00A}"/>
    <dgm:cxn modelId="{CE3CCE17-C17A-4648-829F-158AD587F3C6}" srcId="{08411F17-AA24-4124-8098-87AEC973B4C0}" destId="{D7D9ECE6-77E6-4BBC-A85C-E6B0841BEF9E}" srcOrd="0" destOrd="0" parTransId="{0467795D-EF16-4A16-ADD5-7BCB6774E875}" sibTransId="{CABEBBD4-8354-4714-B2A9-E7BC99DA80F3}"/>
    <dgm:cxn modelId="{36DF85CA-4059-4E13-8BBB-18B8AAE194F0}" type="presOf" srcId="{11985FE4-DA6B-4984-A728-C88DD112E9B2}" destId="{0A7DE91F-119B-4C6B-AD60-79F988F5E78F}" srcOrd="0" destOrd="0" presId="urn:microsoft.com/office/officeart/2005/8/layout/lProcess2"/>
    <dgm:cxn modelId="{1CFE2598-19FD-454E-8E38-522330BAEBCA}" type="presOf" srcId="{11985FE4-DA6B-4984-A728-C88DD112E9B2}" destId="{5CD422E2-38EE-457A-842A-5C46F15DA40A}" srcOrd="1" destOrd="0" presId="urn:microsoft.com/office/officeart/2005/8/layout/lProcess2"/>
    <dgm:cxn modelId="{37B84DAA-58C5-40BB-AAD6-5331BAA66872}" srcId="{11985FE4-DA6B-4984-A728-C88DD112E9B2}" destId="{B579CF4F-A18F-43EF-B438-E063268B1015}" srcOrd="0" destOrd="0" parTransId="{9079804B-5D78-4062-86D1-0B537F9182C1}" sibTransId="{4F0186CB-5458-4AB3-9AAB-5A3580326F94}"/>
    <dgm:cxn modelId="{C12D09E8-EF95-4FD7-9448-F9CFA1646470}" type="presOf" srcId="{D7D9ECE6-77E6-4BBC-A85C-E6B0841BEF9E}" destId="{9E21439D-CAC0-4173-96CA-5A3575C01E41}" srcOrd="0" destOrd="0" presId="urn:microsoft.com/office/officeart/2005/8/layout/lProcess2"/>
    <dgm:cxn modelId="{877BF8FB-4D0D-4133-B533-CD00D440D4CF}" type="presOf" srcId="{B579CF4F-A18F-43EF-B438-E063268B1015}" destId="{830F283E-0897-4475-83F1-D10C88F0A649}" srcOrd="0" destOrd="0" presId="urn:microsoft.com/office/officeart/2005/8/layout/lProcess2"/>
    <dgm:cxn modelId="{75B0C156-10F6-48BD-B28A-8D1D3712E65E}" type="presOf" srcId="{69D52F60-55FC-45B6-AB86-9B4F8F55F104}" destId="{60DEF6FD-8D76-45BB-B145-17BFBCE627C7}" srcOrd="1" destOrd="0" presId="urn:microsoft.com/office/officeart/2005/8/layout/lProcess2"/>
    <dgm:cxn modelId="{3C204358-3BE5-447C-81B2-CEE96BA85972}" type="presOf" srcId="{08411F17-AA24-4124-8098-87AEC973B4C0}" destId="{72FD0193-C0AF-46FB-8BB0-0D3174E1BAAE}" srcOrd="1" destOrd="0" presId="urn:microsoft.com/office/officeart/2005/8/layout/lProcess2"/>
    <dgm:cxn modelId="{88B0256D-3928-4019-B548-5DBE4CB1AA0B}" type="presOf" srcId="{69D52F60-55FC-45B6-AB86-9B4F8F55F104}" destId="{F6CDFB9B-270F-4E1A-8E88-4A7680732CA2}" srcOrd="0" destOrd="0" presId="urn:microsoft.com/office/officeart/2005/8/layout/lProcess2"/>
    <dgm:cxn modelId="{F78FC87B-9F65-4A85-BF89-476A061A00B2}" srcId="{CC916926-6562-4756-82D2-EC4F865FDE7D}" destId="{69D52F60-55FC-45B6-AB86-9B4F8F55F104}" srcOrd="2" destOrd="0" parTransId="{D730400C-A333-44F0-A860-61C39427AE26}" sibTransId="{B5CC4642-8561-4474-8A50-92BB090D0E20}"/>
    <dgm:cxn modelId="{1CB5FFB3-7E93-45FC-BBAE-F1A127F8AFD8}" type="presOf" srcId="{08411F17-AA24-4124-8098-87AEC973B4C0}" destId="{1F7E58F3-FDB8-4877-B580-144B390AC401}" srcOrd="0" destOrd="0" presId="urn:microsoft.com/office/officeart/2005/8/layout/lProcess2"/>
    <dgm:cxn modelId="{B5FC69AE-DA74-4438-B14E-69ADEF834C4C}" type="presOf" srcId="{A08A1765-23B6-4181-90BF-29128E021D3A}" destId="{EFD51BD9-E981-4BD2-AD36-40A54FEC25B4}" srcOrd="0" destOrd="0" presId="urn:microsoft.com/office/officeart/2005/8/layout/lProcess2"/>
    <dgm:cxn modelId="{619EE605-1FCC-45CB-A22E-A0D8ADED5BDE}" type="presParOf" srcId="{5D3AEE28-CBAD-4709-B846-D0DABD622D4A}" destId="{9C6CA4E9-8B3F-4992-81D4-C6CD0EACC1FB}" srcOrd="0" destOrd="0" presId="urn:microsoft.com/office/officeart/2005/8/layout/lProcess2"/>
    <dgm:cxn modelId="{3D8FDC79-1FED-4146-A3B6-3ECC82DBA90E}" type="presParOf" srcId="{9C6CA4E9-8B3F-4992-81D4-C6CD0EACC1FB}" destId="{1F7E58F3-FDB8-4877-B580-144B390AC401}" srcOrd="0" destOrd="0" presId="urn:microsoft.com/office/officeart/2005/8/layout/lProcess2"/>
    <dgm:cxn modelId="{A494A2C6-DC49-4252-8152-BD94CAFF7083}" type="presParOf" srcId="{9C6CA4E9-8B3F-4992-81D4-C6CD0EACC1FB}" destId="{72FD0193-C0AF-46FB-8BB0-0D3174E1BAAE}" srcOrd="1" destOrd="0" presId="urn:microsoft.com/office/officeart/2005/8/layout/lProcess2"/>
    <dgm:cxn modelId="{4206BDCA-A0CC-4484-B259-1BE22027901C}" type="presParOf" srcId="{9C6CA4E9-8B3F-4992-81D4-C6CD0EACC1FB}" destId="{27291A48-53B8-49B2-B58D-013E66D40E8E}" srcOrd="2" destOrd="0" presId="urn:microsoft.com/office/officeart/2005/8/layout/lProcess2"/>
    <dgm:cxn modelId="{684275D1-7A32-4CEB-BC6A-50C4F2C8D867}" type="presParOf" srcId="{27291A48-53B8-49B2-B58D-013E66D40E8E}" destId="{EBEFCB60-4CD1-43DE-BDEE-5117F307BEE9}" srcOrd="0" destOrd="0" presId="urn:microsoft.com/office/officeart/2005/8/layout/lProcess2"/>
    <dgm:cxn modelId="{29C1234A-35E6-495C-9E0B-D079432C53CA}" type="presParOf" srcId="{EBEFCB60-4CD1-43DE-BDEE-5117F307BEE9}" destId="{9E21439D-CAC0-4173-96CA-5A3575C01E41}" srcOrd="0" destOrd="0" presId="urn:microsoft.com/office/officeart/2005/8/layout/lProcess2"/>
    <dgm:cxn modelId="{3AA070A1-5915-4847-9253-512B52342897}" type="presParOf" srcId="{5D3AEE28-CBAD-4709-B846-D0DABD622D4A}" destId="{563C4F66-779A-4E97-A395-DDD7BE981206}" srcOrd="1" destOrd="0" presId="urn:microsoft.com/office/officeart/2005/8/layout/lProcess2"/>
    <dgm:cxn modelId="{6BE97137-91CB-4B3B-99C3-63E51B1A2321}" type="presParOf" srcId="{5D3AEE28-CBAD-4709-B846-D0DABD622D4A}" destId="{50B16CD2-AFDC-42BF-95D6-34090EF39659}" srcOrd="2" destOrd="0" presId="urn:microsoft.com/office/officeart/2005/8/layout/lProcess2"/>
    <dgm:cxn modelId="{BE33840D-9069-43F6-8719-D3D066EAACFF}" type="presParOf" srcId="{50B16CD2-AFDC-42BF-95D6-34090EF39659}" destId="{0A7DE91F-119B-4C6B-AD60-79F988F5E78F}" srcOrd="0" destOrd="0" presId="urn:microsoft.com/office/officeart/2005/8/layout/lProcess2"/>
    <dgm:cxn modelId="{1306F6A7-8B16-4A3D-BA8A-7ACAA841B74D}" type="presParOf" srcId="{50B16CD2-AFDC-42BF-95D6-34090EF39659}" destId="{5CD422E2-38EE-457A-842A-5C46F15DA40A}" srcOrd="1" destOrd="0" presId="urn:microsoft.com/office/officeart/2005/8/layout/lProcess2"/>
    <dgm:cxn modelId="{01D7CD0B-B096-4CDA-B912-E9CA57F65659}" type="presParOf" srcId="{50B16CD2-AFDC-42BF-95D6-34090EF39659}" destId="{5FD7ECB9-CCBC-41E4-B39C-A1C51FE3B911}" srcOrd="2" destOrd="0" presId="urn:microsoft.com/office/officeart/2005/8/layout/lProcess2"/>
    <dgm:cxn modelId="{3DB01BD2-50A1-454D-BF26-D8F6AAB32A33}" type="presParOf" srcId="{5FD7ECB9-CCBC-41E4-B39C-A1C51FE3B911}" destId="{BF8DD484-E5BC-46B4-AC55-1FE01B1F6932}" srcOrd="0" destOrd="0" presId="urn:microsoft.com/office/officeart/2005/8/layout/lProcess2"/>
    <dgm:cxn modelId="{FEC38616-F188-4464-8F9A-D8D1257923F3}" type="presParOf" srcId="{BF8DD484-E5BC-46B4-AC55-1FE01B1F6932}" destId="{830F283E-0897-4475-83F1-D10C88F0A649}" srcOrd="0" destOrd="0" presId="urn:microsoft.com/office/officeart/2005/8/layout/lProcess2"/>
    <dgm:cxn modelId="{DDBA7CBB-8677-40F0-95C4-E341771DF659}" type="presParOf" srcId="{5D3AEE28-CBAD-4709-B846-D0DABD622D4A}" destId="{7A143AE3-72AD-464C-82F9-8824C317F9B0}" srcOrd="3" destOrd="0" presId="urn:microsoft.com/office/officeart/2005/8/layout/lProcess2"/>
    <dgm:cxn modelId="{987CFF30-7E2C-4833-9DBB-58926C12B59F}" type="presParOf" srcId="{5D3AEE28-CBAD-4709-B846-D0DABD622D4A}" destId="{D3CA046E-6681-4AF1-824A-D50D210216E7}" srcOrd="4" destOrd="0" presId="urn:microsoft.com/office/officeart/2005/8/layout/lProcess2"/>
    <dgm:cxn modelId="{AD11F3B6-3217-46AF-8E69-5FC26513D269}" type="presParOf" srcId="{D3CA046E-6681-4AF1-824A-D50D210216E7}" destId="{F6CDFB9B-270F-4E1A-8E88-4A7680732CA2}" srcOrd="0" destOrd="0" presId="urn:microsoft.com/office/officeart/2005/8/layout/lProcess2"/>
    <dgm:cxn modelId="{C2B844C1-A90C-4707-A350-F812A7221BE9}" type="presParOf" srcId="{D3CA046E-6681-4AF1-824A-D50D210216E7}" destId="{60DEF6FD-8D76-45BB-B145-17BFBCE627C7}" srcOrd="1" destOrd="0" presId="urn:microsoft.com/office/officeart/2005/8/layout/lProcess2"/>
    <dgm:cxn modelId="{EE8FB601-6D7E-43B6-96F3-6559A92CDF94}" type="presParOf" srcId="{D3CA046E-6681-4AF1-824A-D50D210216E7}" destId="{6B53BA79-9C84-4631-B27D-DB4DFB7472EF}" srcOrd="2" destOrd="0" presId="urn:microsoft.com/office/officeart/2005/8/layout/lProcess2"/>
    <dgm:cxn modelId="{3219737A-B8E6-40B6-A8BF-64B47CC3886D}" type="presParOf" srcId="{6B53BA79-9C84-4631-B27D-DB4DFB7472EF}" destId="{2FA52691-4EF2-4AF1-8980-F724324FE8B4}" srcOrd="0" destOrd="0" presId="urn:microsoft.com/office/officeart/2005/8/layout/lProcess2"/>
    <dgm:cxn modelId="{749EDC66-C993-450E-AA58-FB8C70C064C6}" type="presParOf" srcId="{2FA52691-4EF2-4AF1-8980-F724324FE8B4}" destId="{EFD51BD9-E981-4BD2-AD36-40A54FEC25B4}" srcOrd="0" destOrd="0" presId="urn:microsoft.com/office/officeart/2005/8/layout/lProcess2"/>
  </dgm:cxnLst>
  <dgm:bg>
    <a:effectLst>
      <a:outerShdw blurRad="50800" dist="38100" dir="8100000" algn="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B07071-A613-4B6F-9447-B6B59209060A}" type="doc">
      <dgm:prSet loTypeId="urn:microsoft.com/office/officeart/2005/8/layout/arrow2" loCatId="process" qsTypeId="urn:microsoft.com/office/officeart/2005/8/quickstyle/simple1" qsCatId="simple" csTypeId="urn:microsoft.com/office/officeart/2005/8/colors/accent4_4" csCatId="accent4" phldr="1"/>
      <dgm:spPr/>
    </dgm:pt>
    <dgm:pt modelId="{5EA99CAB-35FD-4303-AECA-76E015E3188F}">
      <dgm:prSet phldrT="[文字]" custT="1"/>
      <dgm:spPr/>
      <dgm:t>
        <a:bodyPr/>
        <a:lstStyle/>
        <a:p>
          <a:r>
            <a:rPr lang="zh-TW" altLang="en-US" sz="2800" dirty="0" smtClean="0"/>
            <a:t>蘊釀期</a:t>
          </a:r>
          <a:r>
            <a:rPr lang="en-US" altLang="zh-TW" sz="2800" dirty="0" smtClean="0"/>
            <a:t>~100/09</a:t>
          </a:r>
          <a:endParaRPr lang="zh-TW" altLang="en-US" sz="2800" dirty="0"/>
        </a:p>
      </dgm:t>
    </dgm:pt>
    <dgm:pt modelId="{9F70BBF4-E081-48D1-BDD6-A8B7CC006C66}" type="parTrans" cxnId="{EE86804F-F42C-45B5-912A-6BF4DC097443}">
      <dgm:prSet/>
      <dgm:spPr/>
      <dgm:t>
        <a:bodyPr/>
        <a:lstStyle/>
        <a:p>
          <a:endParaRPr lang="zh-TW" altLang="en-US"/>
        </a:p>
      </dgm:t>
    </dgm:pt>
    <dgm:pt modelId="{48926A08-8416-4035-BBA4-F34B89F47B60}" type="sibTrans" cxnId="{EE86804F-F42C-45B5-912A-6BF4DC097443}">
      <dgm:prSet/>
      <dgm:spPr/>
      <dgm:t>
        <a:bodyPr/>
        <a:lstStyle/>
        <a:p>
          <a:endParaRPr lang="zh-TW" altLang="en-US"/>
        </a:p>
      </dgm:t>
    </dgm:pt>
    <dgm:pt modelId="{A2971FCA-87F3-4444-A190-4936D14DB8AD}">
      <dgm:prSet phldrT="[文字]" custT="1"/>
      <dgm:spPr/>
      <dgm:t>
        <a:bodyPr/>
        <a:lstStyle/>
        <a:p>
          <a:r>
            <a:rPr lang="zh-TW" altLang="en-US" sz="2800" dirty="0" smtClean="0"/>
            <a:t>發展期</a:t>
          </a:r>
          <a:r>
            <a:rPr lang="en-US" altLang="zh-TW" sz="2800" dirty="0" smtClean="0"/>
            <a:t>100/9~101/3</a:t>
          </a:r>
          <a:endParaRPr lang="zh-TW" altLang="en-US" sz="2800" dirty="0"/>
        </a:p>
      </dgm:t>
    </dgm:pt>
    <dgm:pt modelId="{112F4A02-90FE-424D-B842-FEA80D9DC0C1}" type="parTrans" cxnId="{1117E03A-BC89-4EE3-9CFC-36DB1E7757F6}">
      <dgm:prSet/>
      <dgm:spPr/>
      <dgm:t>
        <a:bodyPr/>
        <a:lstStyle/>
        <a:p>
          <a:endParaRPr lang="zh-TW" altLang="en-US"/>
        </a:p>
      </dgm:t>
    </dgm:pt>
    <dgm:pt modelId="{73A25463-07F1-48E2-8904-8631DBB1AC51}" type="sibTrans" cxnId="{1117E03A-BC89-4EE3-9CFC-36DB1E7757F6}">
      <dgm:prSet/>
      <dgm:spPr/>
      <dgm:t>
        <a:bodyPr/>
        <a:lstStyle/>
        <a:p>
          <a:endParaRPr lang="zh-TW" altLang="en-US"/>
        </a:p>
      </dgm:t>
    </dgm:pt>
    <dgm:pt modelId="{04DF9F3B-55CC-4865-BA90-4B1C95B2492C}">
      <dgm:prSet phldrT="[文字]" custT="1"/>
      <dgm:spPr/>
      <dgm:t>
        <a:bodyPr/>
        <a:lstStyle/>
        <a:p>
          <a:r>
            <a:rPr lang="zh-TW" altLang="en-US" sz="2800" dirty="0" smtClean="0"/>
            <a:t>實作期</a:t>
          </a:r>
          <a:r>
            <a:rPr lang="en-US" altLang="zh-TW" sz="2800" dirty="0" smtClean="0"/>
            <a:t>101/3~</a:t>
          </a:r>
          <a:endParaRPr lang="zh-TW" altLang="en-US" sz="2800" dirty="0"/>
        </a:p>
      </dgm:t>
    </dgm:pt>
    <dgm:pt modelId="{E46197CC-6B89-4946-B3D7-C938EB1B6A69}" type="parTrans" cxnId="{37B6EA45-A3E7-4527-AE72-1C854DB6DFDC}">
      <dgm:prSet/>
      <dgm:spPr/>
      <dgm:t>
        <a:bodyPr/>
        <a:lstStyle/>
        <a:p>
          <a:endParaRPr lang="zh-TW" altLang="en-US"/>
        </a:p>
      </dgm:t>
    </dgm:pt>
    <dgm:pt modelId="{4BDB62BB-8350-436A-BD85-1538B26DBF01}" type="sibTrans" cxnId="{37B6EA45-A3E7-4527-AE72-1C854DB6DFDC}">
      <dgm:prSet/>
      <dgm:spPr/>
      <dgm:t>
        <a:bodyPr/>
        <a:lstStyle/>
        <a:p>
          <a:endParaRPr lang="zh-TW" altLang="en-US"/>
        </a:p>
      </dgm:t>
    </dgm:pt>
    <dgm:pt modelId="{81E3AEDC-73D8-4529-A0EF-73440963EC2A}" type="pres">
      <dgm:prSet presAssocID="{6DB07071-A613-4B6F-9447-B6B59209060A}" presName="arrowDiagram" presStyleCnt="0">
        <dgm:presLayoutVars>
          <dgm:chMax val="5"/>
          <dgm:dir/>
          <dgm:resizeHandles val="exact"/>
        </dgm:presLayoutVars>
      </dgm:prSet>
      <dgm:spPr/>
    </dgm:pt>
    <dgm:pt modelId="{B00521D8-2D34-42D1-9693-F23EE1224A7A}" type="pres">
      <dgm:prSet presAssocID="{6DB07071-A613-4B6F-9447-B6B59209060A}" presName="arrow" presStyleLbl="bgShp" presStyleIdx="0" presStyleCnt="1"/>
      <dgm:spPr/>
    </dgm:pt>
    <dgm:pt modelId="{DE39CAF8-E753-4E04-AFC7-4A11F4BC6058}" type="pres">
      <dgm:prSet presAssocID="{6DB07071-A613-4B6F-9447-B6B59209060A}" presName="arrowDiagram3" presStyleCnt="0"/>
      <dgm:spPr/>
    </dgm:pt>
    <dgm:pt modelId="{826EC733-3082-47D9-9A24-B0AFA1DC9519}" type="pres">
      <dgm:prSet presAssocID="{5EA99CAB-35FD-4303-AECA-76E015E3188F}" presName="bullet3a" presStyleLbl="node1" presStyleIdx="0" presStyleCnt="3"/>
      <dgm:spPr>
        <a:solidFill>
          <a:srgbClr val="CC0099"/>
        </a:solidFill>
      </dgm:spPr>
    </dgm:pt>
    <dgm:pt modelId="{E4123887-C5DF-4C85-9B42-410CB8A514A9}" type="pres">
      <dgm:prSet presAssocID="{5EA99CAB-35FD-4303-AECA-76E015E3188F}" presName="textBox3a" presStyleLbl="revTx" presStyleIdx="0" presStyleCnt="3" custScaleX="12558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7160773-4574-4F4E-B9FA-E13863544D6F}" type="pres">
      <dgm:prSet presAssocID="{A2971FCA-87F3-4444-A190-4936D14DB8AD}" presName="bullet3b" presStyleLbl="node1" presStyleIdx="1" presStyleCnt="3"/>
      <dgm:spPr>
        <a:solidFill>
          <a:srgbClr val="CC0099"/>
        </a:solidFill>
      </dgm:spPr>
    </dgm:pt>
    <dgm:pt modelId="{F9F9C03F-8234-424C-999B-920C210D0F78}" type="pres">
      <dgm:prSet presAssocID="{A2971FCA-87F3-4444-A190-4936D14DB8AD}" presName="textBox3b" presStyleLbl="revTx" presStyleIdx="1" presStyleCnt="3" custScaleX="127284" custScaleY="65987" custLinFactNeighborX="3388" custLinFactNeighborY="-1045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803EDC3-47F3-445B-A7F5-70F4AFF2D1FD}" type="pres">
      <dgm:prSet presAssocID="{04DF9F3B-55CC-4865-BA90-4B1C95B2492C}" presName="bullet3c" presStyleLbl="node1" presStyleIdx="2" presStyleCnt="3"/>
      <dgm:spPr>
        <a:solidFill>
          <a:srgbClr val="CC0099"/>
        </a:solidFill>
      </dgm:spPr>
    </dgm:pt>
    <dgm:pt modelId="{655E00ED-2116-4A5B-AA3D-FBE25F27C5C3}" type="pres">
      <dgm:prSet presAssocID="{04DF9F3B-55CC-4865-BA90-4B1C95B2492C}" presName="textBox3c" presStyleLbl="revTx" presStyleIdx="2" presStyleCnt="3" custScaleX="161192" custScaleY="29924" custLinFactNeighborX="3180" custLinFactNeighborY="-2415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41ECBAB-0167-4FE9-A910-0090E9F1BFB0}" type="presOf" srcId="{A2971FCA-87F3-4444-A190-4936D14DB8AD}" destId="{F9F9C03F-8234-424C-999B-920C210D0F78}" srcOrd="0" destOrd="0" presId="urn:microsoft.com/office/officeart/2005/8/layout/arrow2"/>
    <dgm:cxn modelId="{EE86804F-F42C-45B5-912A-6BF4DC097443}" srcId="{6DB07071-A613-4B6F-9447-B6B59209060A}" destId="{5EA99CAB-35FD-4303-AECA-76E015E3188F}" srcOrd="0" destOrd="0" parTransId="{9F70BBF4-E081-48D1-BDD6-A8B7CC006C66}" sibTransId="{48926A08-8416-4035-BBA4-F34B89F47B60}"/>
    <dgm:cxn modelId="{CE9E86EF-9AAE-4D9D-85AB-21A5CED1945F}" type="presOf" srcId="{04DF9F3B-55CC-4865-BA90-4B1C95B2492C}" destId="{655E00ED-2116-4A5B-AA3D-FBE25F27C5C3}" srcOrd="0" destOrd="0" presId="urn:microsoft.com/office/officeart/2005/8/layout/arrow2"/>
    <dgm:cxn modelId="{DED9E885-BD73-42A4-86A7-6C15D66C1514}" type="presOf" srcId="{6DB07071-A613-4B6F-9447-B6B59209060A}" destId="{81E3AEDC-73D8-4529-A0EF-73440963EC2A}" srcOrd="0" destOrd="0" presId="urn:microsoft.com/office/officeart/2005/8/layout/arrow2"/>
    <dgm:cxn modelId="{37B6EA45-A3E7-4527-AE72-1C854DB6DFDC}" srcId="{6DB07071-A613-4B6F-9447-B6B59209060A}" destId="{04DF9F3B-55CC-4865-BA90-4B1C95B2492C}" srcOrd="2" destOrd="0" parTransId="{E46197CC-6B89-4946-B3D7-C938EB1B6A69}" sibTransId="{4BDB62BB-8350-436A-BD85-1538B26DBF01}"/>
    <dgm:cxn modelId="{A19E9610-CEC2-45A6-A74B-979E2DFFDE7E}" type="presOf" srcId="{5EA99CAB-35FD-4303-AECA-76E015E3188F}" destId="{E4123887-C5DF-4C85-9B42-410CB8A514A9}" srcOrd="0" destOrd="0" presId="urn:microsoft.com/office/officeart/2005/8/layout/arrow2"/>
    <dgm:cxn modelId="{1117E03A-BC89-4EE3-9CFC-36DB1E7757F6}" srcId="{6DB07071-A613-4B6F-9447-B6B59209060A}" destId="{A2971FCA-87F3-4444-A190-4936D14DB8AD}" srcOrd="1" destOrd="0" parTransId="{112F4A02-90FE-424D-B842-FEA80D9DC0C1}" sibTransId="{73A25463-07F1-48E2-8904-8631DBB1AC51}"/>
    <dgm:cxn modelId="{8F80B2C9-5A55-4D5B-A8A5-5FB095F3566D}" type="presParOf" srcId="{81E3AEDC-73D8-4529-A0EF-73440963EC2A}" destId="{B00521D8-2D34-42D1-9693-F23EE1224A7A}" srcOrd="0" destOrd="0" presId="urn:microsoft.com/office/officeart/2005/8/layout/arrow2"/>
    <dgm:cxn modelId="{E13850C1-23F3-48B2-A954-721FFC21BCFB}" type="presParOf" srcId="{81E3AEDC-73D8-4529-A0EF-73440963EC2A}" destId="{DE39CAF8-E753-4E04-AFC7-4A11F4BC6058}" srcOrd="1" destOrd="0" presId="urn:microsoft.com/office/officeart/2005/8/layout/arrow2"/>
    <dgm:cxn modelId="{B18AD535-2C8C-4EC4-AC75-A28695182D6F}" type="presParOf" srcId="{DE39CAF8-E753-4E04-AFC7-4A11F4BC6058}" destId="{826EC733-3082-47D9-9A24-B0AFA1DC9519}" srcOrd="0" destOrd="0" presId="urn:microsoft.com/office/officeart/2005/8/layout/arrow2"/>
    <dgm:cxn modelId="{11C8E55D-2D4C-4C5E-8418-1DE1EBA9584C}" type="presParOf" srcId="{DE39CAF8-E753-4E04-AFC7-4A11F4BC6058}" destId="{E4123887-C5DF-4C85-9B42-410CB8A514A9}" srcOrd="1" destOrd="0" presId="urn:microsoft.com/office/officeart/2005/8/layout/arrow2"/>
    <dgm:cxn modelId="{E88B1AED-8198-4896-AE43-5608C59753F2}" type="presParOf" srcId="{DE39CAF8-E753-4E04-AFC7-4A11F4BC6058}" destId="{07160773-4574-4F4E-B9FA-E13863544D6F}" srcOrd="2" destOrd="0" presId="urn:microsoft.com/office/officeart/2005/8/layout/arrow2"/>
    <dgm:cxn modelId="{BF750D83-47D4-441E-A664-481EE6592B90}" type="presParOf" srcId="{DE39CAF8-E753-4E04-AFC7-4A11F4BC6058}" destId="{F9F9C03F-8234-424C-999B-920C210D0F78}" srcOrd="3" destOrd="0" presId="urn:microsoft.com/office/officeart/2005/8/layout/arrow2"/>
    <dgm:cxn modelId="{87C96AEB-C32E-485B-A69A-1126DDF425F2}" type="presParOf" srcId="{DE39CAF8-E753-4E04-AFC7-4A11F4BC6058}" destId="{A803EDC3-47F3-445B-A7F5-70F4AFF2D1FD}" srcOrd="4" destOrd="0" presId="urn:microsoft.com/office/officeart/2005/8/layout/arrow2"/>
    <dgm:cxn modelId="{5AD0940D-FF12-473B-9B81-3F91C9D4244F}" type="presParOf" srcId="{DE39CAF8-E753-4E04-AFC7-4A11F4BC6058}" destId="{655E00ED-2116-4A5B-AA3D-FBE25F27C5C3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E58F3-FDB8-4877-B580-144B390AC401}">
      <dsp:nvSpPr>
        <dsp:cNvPr id="0" name=""/>
        <dsp:cNvSpPr/>
      </dsp:nvSpPr>
      <dsp:spPr>
        <a:xfrm>
          <a:off x="911" y="0"/>
          <a:ext cx="2370087" cy="2194560"/>
        </a:xfrm>
        <a:prstGeom prst="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baseline="0" dirty="0" smtClean="0">
              <a:latin typeface="微軟正黑體" pitchFamily="34" charset="-120"/>
              <a:ea typeface="微軟正黑體" pitchFamily="34" charset="-120"/>
            </a:rPr>
            <a:t> </a:t>
          </a: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壹</a:t>
          </a:r>
          <a:endParaRPr lang="en-US" sz="4000" kern="1200" baseline="0" dirty="0">
            <a:latin typeface="微軟正黑體" pitchFamily="34" charset="-120"/>
            <a:ea typeface="微軟正黑體" pitchFamily="34" charset="-120"/>
          </a:endParaRPr>
        </a:p>
      </dsp:txBody>
      <dsp:txXfrm>
        <a:off x="911" y="0"/>
        <a:ext cx="2370087" cy="658368"/>
      </dsp:txXfrm>
    </dsp:sp>
    <dsp:sp modelId="{0998733F-64A8-471B-A050-76F6CC27E723}">
      <dsp:nvSpPr>
        <dsp:cNvPr id="0" name=""/>
        <dsp:cNvSpPr/>
      </dsp:nvSpPr>
      <dsp:spPr>
        <a:xfrm>
          <a:off x="237920" y="6583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baseline="0" dirty="0" smtClean="0">
              <a:latin typeface="微軟正黑體" pitchFamily="34" charset="-120"/>
              <a:ea typeface="微軟正黑體" pitchFamily="34" charset="-120"/>
            </a:rPr>
            <a:t>為什麼實施 圖資教育</a:t>
          </a:r>
          <a:endParaRPr lang="en-US" sz="2400" kern="1200" baseline="0" dirty="0">
            <a:latin typeface="微軟正黑體" pitchFamily="34" charset="-120"/>
            <a:ea typeface="微軟正黑體" pitchFamily="34" charset="-120"/>
          </a:endParaRPr>
        </a:p>
      </dsp:txBody>
      <dsp:txXfrm>
        <a:off x="279700" y="700148"/>
        <a:ext cx="1812510" cy="1342904"/>
      </dsp:txXfrm>
    </dsp:sp>
    <dsp:sp modelId="{E21C624C-5D0C-48F8-BDEA-AFE3F85B97A1}">
      <dsp:nvSpPr>
        <dsp:cNvPr id="0" name=""/>
        <dsp:cNvSpPr/>
      </dsp:nvSpPr>
      <dsp:spPr>
        <a:xfrm>
          <a:off x="2548756" y="0"/>
          <a:ext cx="2370087" cy="2194560"/>
        </a:xfrm>
        <a:prstGeom prst="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dirty="0" smtClean="0">
              <a:latin typeface="微軟正黑體" pitchFamily="34" charset="-120"/>
              <a:ea typeface="微軟正黑體" pitchFamily="34" charset="-120"/>
            </a:rPr>
            <a:t>貳</a:t>
          </a:r>
          <a:endParaRPr lang="en-US" sz="4000" kern="1200" baseline="0" dirty="0">
            <a:latin typeface="微軟正黑體" pitchFamily="34" charset="-120"/>
            <a:ea typeface="微軟正黑體" pitchFamily="34" charset="-120"/>
          </a:endParaRPr>
        </a:p>
      </dsp:txBody>
      <dsp:txXfrm>
        <a:off x="2548756" y="0"/>
        <a:ext cx="2370087" cy="658368"/>
      </dsp:txXfrm>
    </dsp:sp>
    <dsp:sp modelId="{000F028C-315F-4772-8902-492B1F5C9A4F}">
      <dsp:nvSpPr>
        <dsp:cNvPr id="0" name=""/>
        <dsp:cNvSpPr/>
      </dsp:nvSpPr>
      <dsp:spPr>
        <a:xfrm>
          <a:off x="2785764" y="6583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4706656"/>
                <a:satOff val="-11638"/>
                <a:lumOff val="-6177"/>
                <a:alphaOff val="0"/>
                <a:shade val="51000"/>
                <a:satMod val="130000"/>
              </a:schemeClr>
            </a:gs>
            <a:gs pos="80000">
              <a:schemeClr val="accent4">
                <a:hueOff val="4706656"/>
                <a:satOff val="-11638"/>
                <a:lumOff val="-6177"/>
                <a:alphaOff val="0"/>
                <a:shade val="93000"/>
                <a:satMod val="130000"/>
              </a:schemeClr>
            </a:gs>
            <a:gs pos="100000">
              <a:schemeClr val="accent4">
                <a:hueOff val="4706656"/>
                <a:satOff val="-11638"/>
                <a:lumOff val="-6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baseline="0" dirty="0" smtClean="0">
              <a:latin typeface="微軟正黑體" pitchFamily="34" charset="-120"/>
              <a:ea typeface="微軟正黑體" pitchFamily="34" charset="-120"/>
            </a:rPr>
            <a:t>課程內容</a:t>
          </a:r>
          <a:endParaRPr lang="en-US" sz="2800" kern="1200" baseline="0" dirty="0">
            <a:latin typeface="微軟正黑體" pitchFamily="34" charset="-120"/>
            <a:ea typeface="微軟正黑體" pitchFamily="34" charset="-120"/>
          </a:endParaRPr>
        </a:p>
      </dsp:txBody>
      <dsp:txXfrm>
        <a:off x="2827544" y="700148"/>
        <a:ext cx="1812510" cy="1342904"/>
      </dsp:txXfrm>
    </dsp:sp>
    <dsp:sp modelId="{8ABC84C5-B2FD-4E58-B0F3-799738DCC4CE}">
      <dsp:nvSpPr>
        <dsp:cNvPr id="0" name=""/>
        <dsp:cNvSpPr/>
      </dsp:nvSpPr>
      <dsp:spPr>
        <a:xfrm>
          <a:off x="5096600" y="0"/>
          <a:ext cx="2370087" cy="2194560"/>
        </a:xfrm>
        <a:prstGeom prst="rect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baseline="0" dirty="0" smtClean="0">
              <a:ea typeface="Microsoft JhengHei" pitchFamily="34" charset="-120"/>
            </a:rPr>
            <a:t>參</a:t>
          </a:r>
          <a:endParaRPr lang="en-US" sz="4000" kern="1200" baseline="0" dirty="0">
            <a:ea typeface="Microsoft JhengHei" pitchFamily="34" charset="-120"/>
          </a:endParaRPr>
        </a:p>
      </dsp:txBody>
      <dsp:txXfrm>
        <a:off x="5096600" y="0"/>
        <a:ext cx="2370087" cy="658368"/>
      </dsp:txXfrm>
    </dsp:sp>
    <dsp:sp modelId="{1E33D65A-3A90-4426-85FC-976341DBAA0C}">
      <dsp:nvSpPr>
        <dsp:cNvPr id="0" name=""/>
        <dsp:cNvSpPr/>
      </dsp:nvSpPr>
      <dsp:spPr>
        <a:xfrm>
          <a:off x="5328584" y="6480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413312"/>
                <a:satOff val="-23276"/>
                <a:lumOff val="-12353"/>
                <a:alphaOff val="0"/>
                <a:shade val="51000"/>
                <a:satMod val="130000"/>
              </a:schemeClr>
            </a:gs>
            <a:gs pos="80000">
              <a:schemeClr val="accent4">
                <a:hueOff val="9413312"/>
                <a:satOff val="-23276"/>
                <a:lumOff val="-12353"/>
                <a:alphaOff val="0"/>
                <a:shade val="93000"/>
                <a:satMod val="130000"/>
              </a:schemeClr>
            </a:gs>
            <a:gs pos="100000">
              <a:schemeClr val="accent4">
                <a:hueOff val="9413312"/>
                <a:satOff val="-23276"/>
                <a:lumOff val="-123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baseline="0" dirty="0" smtClean="0">
              <a:ea typeface="Microsoft JhengHei" pitchFamily="34" charset="-120"/>
            </a:rPr>
            <a:t>閱讀主軸</a:t>
          </a:r>
          <a:endParaRPr lang="en-US" altLang="zh-TW" sz="2800" kern="1200" baseline="0" dirty="0" smtClean="0">
            <a:ea typeface="Microsoft JhengHei" pitchFamily="34" charset="-120"/>
          </a:endParaRPr>
        </a:p>
      </dsp:txBody>
      <dsp:txXfrm>
        <a:off x="5370364" y="689848"/>
        <a:ext cx="1812510" cy="13429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E58F3-FDB8-4877-B580-144B390AC401}">
      <dsp:nvSpPr>
        <dsp:cNvPr id="0" name=""/>
        <dsp:cNvSpPr/>
      </dsp:nvSpPr>
      <dsp:spPr>
        <a:xfrm>
          <a:off x="911" y="0"/>
          <a:ext cx="2370087" cy="2194560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baseline="0" dirty="0" smtClean="0">
              <a:ea typeface="Microsoft JhengHei" pitchFamily="34" charset="-120"/>
            </a:rPr>
            <a:t>肆</a:t>
          </a:r>
          <a:endParaRPr lang="en-US" sz="4000" kern="1200" baseline="0" dirty="0">
            <a:ea typeface="Microsoft JhengHei" pitchFamily="34" charset="-120"/>
          </a:endParaRPr>
        </a:p>
      </dsp:txBody>
      <dsp:txXfrm>
        <a:off x="911" y="0"/>
        <a:ext cx="2370087" cy="658368"/>
      </dsp:txXfrm>
    </dsp:sp>
    <dsp:sp modelId="{9E21439D-CAC0-4173-96CA-5A3575C01E41}">
      <dsp:nvSpPr>
        <dsp:cNvPr id="0" name=""/>
        <dsp:cNvSpPr/>
      </dsp:nvSpPr>
      <dsp:spPr>
        <a:xfrm>
          <a:off x="237920" y="6583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baseline="0" dirty="0" smtClean="0">
              <a:latin typeface="Microsoft JhengHei" pitchFamily="34" charset="-120"/>
              <a:ea typeface="Microsoft JhengHei" pitchFamily="34" charset="-120"/>
            </a:rPr>
            <a:t>編輯原則</a:t>
          </a:r>
          <a:endParaRPr lang="en-US" sz="2800" kern="1200" baseline="0" dirty="0" smtClean="0">
            <a:latin typeface="Microsoft JhengHei" pitchFamily="34" charset="-120"/>
            <a:ea typeface="Microsoft JhengHei" pitchFamily="34" charset="-120"/>
          </a:endParaRPr>
        </a:p>
      </dsp:txBody>
      <dsp:txXfrm>
        <a:off x="279700" y="700148"/>
        <a:ext cx="1812510" cy="1342904"/>
      </dsp:txXfrm>
    </dsp:sp>
    <dsp:sp modelId="{0A7DE91F-119B-4C6B-AD60-79F988F5E78F}">
      <dsp:nvSpPr>
        <dsp:cNvPr id="0" name=""/>
        <dsp:cNvSpPr/>
      </dsp:nvSpPr>
      <dsp:spPr>
        <a:xfrm>
          <a:off x="2548756" y="0"/>
          <a:ext cx="2370087" cy="2194560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baseline="0" dirty="0" smtClean="0">
              <a:ea typeface="Microsoft JhengHei" pitchFamily="34" charset="-120"/>
            </a:rPr>
            <a:t>伍</a:t>
          </a:r>
          <a:endParaRPr lang="en-US" sz="4000" kern="1200" baseline="0" dirty="0" smtClean="0">
            <a:ea typeface="Microsoft JhengHei" pitchFamily="34" charset="-120"/>
          </a:endParaRPr>
        </a:p>
      </dsp:txBody>
      <dsp:txXfrm>
        <a:off x="2548756" y="0"/>
        <a:ext cx="2370087" cy="658368"/>
      </dsp:txXfrm>
    </dsp:sp>
    <dsp:sp modelId="{830F283E-0897-4475-83F1-D10C88F0A649}">
      <dsp:nvSpPr>
        <dsp:cNvPr id="0" name=""/>
        <dsp:cNvSpPr/>
      </dsp:nvSpPr>
      <dsp:spPr>
        <a:xfrm>
          <a:off x="2785764" y="6583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261304"/>
                <a:satOff val="5079"/>
                <a:lumOff val="4117"/>
                <a:alphaOff val="0"/>
                <a:shade val="51000"/>
                <a:satMod val="130000"/>
              </a:schemeClr>
            </a:gs>
            <a:gs pos="80000">
              <a:schemeClr val="accent5">
                <a:hueOff val="-4261304"/>
                <a:satOff val="5079"/>
                <a:lumOff val="4117"/>
                <a:alphaOff val="0"/>
                <a:shade val="93000"/>
                <a:satMod val="130000"/>
              </a:schemeClr>
            </a:gs>
            <a:gs pos="100000">
              <a:schemeClr val="accent5">
                <a:hueOff val="-4261304"/>
                <a:satOff val="5079"/>
                <a:lumOff val="41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baseline="0" dirty="0" smtClean="0">
              <a:latin typeface="Microsoft JhengHei" pitchFamily="34" charset="-120"/>
              <a:ea typeface="Microsoft JhengHei" pitchFamily="34" charset="-120"/>
            </a:rPr>
            <a:t>實施原則</a:t>
          </a:r>
          <a:endParaRPr lang="en-US" sz="2800" kern="1200" baseline="0" dirty="0" smtClean="0">
            <a:latin typeface="Microsoft JhengHei" pitchFamily="34" charset="-120"/>
            <a:ea typeface="Microsoft JhengHei" pitchFamily="34" charset="-120"/>
          </a:endParaRPr>
        </a:p>
      </dsp:txBody>
      <dsp:txXfrm>
        <a:off x="2827544" y="700148"/>
        <a:ext cx="1812510" cy="1342904"/>
      </dsp:txXfrm>
    </dsp:sp>
    <dsp:sp modelId="{F6CDFB9B-270F-4E1A-8E88-4A7680732CA2}">
      <dsp:nvSpPr>
        <dsp:cNvPr id="0" name=""/>
        <dsp:cNvSpPr/>
      </dsp:nvSpPr>
      <dsp:spPr>
        <a:xfrm>
          <a:off x="5096600" y="0"/>
          <a:ext cx="2370087" cy="2194560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000" kern="1200" baseline="0" dirty="0" smtClean="0">
              <a:ea typeface="Microsoft JhengHei" pitchFamily="34" charset="-120"/>
            </a:rPr>
            <a:t>陸</a:t>
          </a:r>
          <a:endParaRPr lang="en-US" sz="4000" kern="1200" baseline="0" dirty="0" smtClean="0">
            <a:ea typeface="Microsoft JhengHei" pitchFamily="34" charset="-120"/>
          </a:endParaRPr>
        </a:p>
      </dsp:txBody>
      <dsp:txXfrm>
        <a:off x="5096600" y="0"/>
        <a:ext cx="2370087" cy="658368"/>
      </dsp:txXfrm>
    </dsp:sp>
    <dsp:sp modelId="{EFD51BD9-E981-4BD2-AD36-40A54FEC25B4}">
      <dsp:nvSpPr>
        <dsp:cNvPr id="0" name=""/>
        <dsp:cNvSpPr/>
      </dsp:nvSpPr>
      <dsp:spPr>
        <a:xfrm>
          <a:off x="5333609" y="658368"/>
          <a:ext cx="1896070" cy="14264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522608"/>
                <a:satOff val="10158"/>
                <a:lumOff val="8235"/>
                <a:alphaOff val="0"/>
                <a:shade val="51000"/>
                <a:satMod val="130000"/>
              </a:schemeClr>
            </a:gs>
            <a:gs pos="80000">
              <a:schemeClr val="accent5">
                <a:hueOff val="-8522608"/>
                <a:satOff val="10158"/>
                <a:lumOff val="8235"/>
                <a:alphaOff val="0"/>
                <a:shade val="93000"/>
                <a:satMod val="130000"/>
              </a:schemeClr>
            </a:gs>
            <a:gs pos="100000">
              <a:schemeClr val="accent5">
                <a:hueOff val="-8522608"/>
                <a:satOff val="10158"/>
                <a:lumOff val="823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63500" dist="38100" dir="81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baseline="0" dirty="0" smtClean="0">
              <a:ea typeface="Microsoft JhengHei" pitchFamily="34" charset="-120"/>
            </a:rPr>
            <a:t>省思與展望</a:t>
          </a:r>
          <a:endParaRPr lang="en-US" sz="2400" kern="1200" baseline="0" dirty="0" smtClean="0">
            <a:ea typeface="Microsoft JhengHei" pitchFamily="34" charset="-120"/>
          </a:endParaRPr>
        </a:p>
      </dsp:txBody>
      <dsp:txXfrm>
        <a:off x="5375389" y="700148"/>
        <a:ext cx="1812510" cy="13429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0521D8-2D34-42D1-9693-F23EE1224A7A}">
      <dsp:nvSpPr>
        <dsp:cNvPr id="0" name=""/>
        <dsp:cNvSpPr/>
      </dsp:nvSpPr>
      <dsp:spPr>
        <a:xfrm>
          <a:off x="0" y="167011"/>
          <a:ext cx="6864424" cy="429026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EC733-3082-47D9-9A24-B0AFA1DC9519}">
      <dsp:nvSpPr>
        <dsp:cNvPr id="0" name=""/>
        <dsp:cNvSpPr/>
      </dsp:nvSpPr>
      <dsp:spPr>
        <a:xfrm>
          <a:off x="871781" y="3128152"/>
          <a:ext cx="178475" cy="178475"/>
        </a:xfrm>
        <a:prstGeom prst="ellipse">
          <a:avLst/>
        </a:prstGeom>
        <a:solidFill>
          <a:srgbClr val="CC00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23887-C5DF-4C85-9B42-410CB8A514A9}">
      <dsp:nvSpPr>
        <dsp:cNvPr id="0" name=""/>
        <dsp:cNvSpPr/>
      </dsp:nvSpPr>
      <dsp:spPr>
        <a:xfrm>
          <a:off x="756414" y="3217389"/>
          <a:ext cx="2008620" cy="1239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57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蘊釀期</a:t>
          </a:r>
          <a:r>
            <a:rPr lang="en-US" altLang="zh-TW" sz="2800" kern="1200" dirty="0" smtClean="0"/>
            <a:t>~100/09</a:t>
          </a:r>
          <a:endParaRPr lang="zh-TW" altLang="en-US" sz="2800" kern="1200" dirty="0"/>
        </a:p>
      </dsp:txBody>
      <dsp:txXfrm>
        <a:off x="756414" y="3217389"/>
        <a:ext cx="2008620" cy="1239886"/>
      </dsp:txXfrm>
    </dsp:sp>
    <dsp:sp modelId="{07160773-4574-4F4E-B9FA-E13863544D6F}">
      <dsp:nvSpPr>
        <dsp:cNvPr id="0" name=""/>
        <dsp:cNvSpPr/>
      </dsp:nvSpPr>
      <dsp:spPr>
        <a:xfrm>
          <a:off x="2447167" y="1962058"/>
          <a:ext cx="322627" cy="322627"/>
        </a:xfrm>
        <a:prstGeom prst="ellipse">
          <a:avLst/>
        </a:prstGeom>
        <a:solidFill>
          <a:srgbClr val="CC00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F9C03F-8234-424C-999B-920C210D0F78}">
      <dsp:nvSpPr>
        <dsp:cNvPr id="0" name=""/>
        <dsp:cNvSpPr/>
      </dsp:nvSpPr>
      <dsp:spPr>
        <a:xfrm>
          <a:off x="2439550" y="2276348"/>
          <a:ext cx="2096955" cy="15400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954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發展期</a:t>
          </a:r>
          <a:r>
            <a:rPr lang="en-US" altLang="zh-TW" sz="2800" kern="1200" dirty="0" smtClean="0"/>
            <a:t>100/9~101/3</a:t>
          </a:r>
          <a:endParaRPr lang="zh-TW" altLang="en-US" sz="2800" kern="1200" dirty="0"/>
        </a:p>
      </dsp:txBody>
      <dsp:txXfrm>
        <a:off x="2439550" y="2276348"/>
        <a:ext cx="2096955" cy="1540073"/>
      </dsp:txXfrm>
    </dsp:sp>
    <dsp:sp modelId="{A803EDC3-47F3-445B-A7F5-70F4AFF2D1FD}">
      <dsp:nvSpPr>
        <dsp:cNvPr id="0" name=""/>
        <dsp:cNvSpPr/>
      </dsp:nvSpPr>
      <dsp:spPr>
        <a:xfrm>
          <a:off x="4341748" y="1252448"/>
          <a:ext cx="446187" cy="446187"/>
        </a:xfrm>
        <a:prstGeom prst="ellipse">
          <a:avLst/>
        </a:prstGeom>
        <a:solidFill>
          <a:srgbClr val="CC00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E00ED-2116-4A5B-AA3D-FBE25F27C5C3}">
      <dsp:nvSpPr>
        <dsp:cNvPr id="0" name=""/>
        <dsp:cNvSpPr/>
      </dsp:nvSpPr>
      <dsp:spPr>
        <a:xfrm>
          <a:off x="4113173" y="1800193"/>
          <a:ext cx="2655576" cy="892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426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/>
            <a:t>實作期</a:t>
          </a:r>
          <a:r>
            <a:rPr lang="en-US" altLang="zh-TW" sz="2800" kern="1200" dirty="0" smtClean="0"/>
            <a:t>101/3~</a:t>
          </a:r>
          <a:endParaRPr lang="zh-TW" altLang="en-US" sz="2800" kern="1200" dirty="0"/>
        </a:p>
      </dsp:txBody>
      <dsp:txXfrm>
        <a:off x="4113173" y="1800193"/>
        <a:ext cx="2655576" cy="892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21188-9CA9-4EF3-8FCD-5F318E5ABDFB}" type="datetimeFigureOut">
              <a:rPr lang="en-US" smtClean="0"/>
              <a:pPr/>
              <a:t>3/25/2014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B7A58-BE1E-4EFC-BF82-6CE60DDDF9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552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加</a:t>
            </a:r>
            <a:r>
              <a:rPr lang="en-US" altLang="zh-TW" dirty="0" smtClean="0"/>
              <a:t>logo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B7A58-BE1E-4EFC-BF82-6CE60DDDF9BA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A5730-EAA1-4E45-9462-1D9E9DE17939}" type="slidenum">
              <a:rPr lang="en-US" altLang="zh-TW" smtClean="0"/>
              <a:pPr/>
              <a:t>14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312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1267485"/>
            <a:ext cx="3651533" cy="5133316"/>
          </a:xfrm>
        </p:spPr>
        <p:txBody>
          <a:bodyPr anchor="ctr" anchorCtr="0"/>
          <a:lstStyle>
            <a:lvl1pPr>
              <a:lnSpc>
                <a:spcPct val="90000"/>
              </a:lnSpc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201702"/>
            <a:ext cx="2605134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73022-FB1E-4E95-B477-909F491DB780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2853-F07F-41BB-8525-A9E22395F194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0004-3DA2-42AC-A35E-F99A305F59E9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1267485"/>
            <a:ext cx="3651533" cy="5133316"/>
          </a:xfrm>
        </p:spPr>
        <p:txBody>
          <a:bodyPr anchor="ctr" anchorCtr="0"/>
          <a:lstStyle>
            <a:lvl1pPr>
              <a:lnSpc>
                <a:spcPct val="90000"/>
              </a:lnSpc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201702"/>
            <a:ext cx="2605134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73022-FB1E-4E95-B477-909F491DB780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28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239000" cy="1143000"/>
          </a:xfrm>
        </p:spPr>
        <p:txBody>
          <a:bodyPr anchor="ctr" anchorCtr="0">
            <a:noAutofit/>
          </a:bodyPr>
          <a:lstStyle>
            <a:lvl1pPr algn="l">
              <a:lnSpc>
                <a:spcPct val="90000"/>
              </a:lnSpc>
              <a:defRPr sz="4800" baseline="0">
                <a:ln w="12700">
                  <a:noFill/>
                </a:ln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0876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5B737-F28E-4C78-AE81-B74D62E1BD46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2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FD24-7A6C-4437-93E1-2A3754F344E7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90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B538-0281-4E70-9015-9AA96C1EAE57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725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0A0F1-3D65-40F0-B2E8-5B5883983BD6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806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BD63-E684-4D66-AF4B-CEF9C8635598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503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80EF-08BB-44FC-836B-620119846623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505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C3EC3AC-AECC-489D-B89E-0EE4119E498C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95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239000" cy="1143000"/>
          </a:xfrm>
        </p:spPr>
        <p:txBody>
          <a:bodyPr anchor="ctr" anchorCtr="0">
            <a:noAutofit/>
          </a:bodyPr>
          <a:lstStyle>
            <a:lvl1pPr algn="l">
              <a:lnSpc>
                <a:spcPct val="90000"/>
              </a:lnSpc>
              <a:defRPr sz="4800" baseline="0">
                <a:ln w="12700">
                  <a:noFill/>
                </a:ln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0876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5B737-F28E-4C78-AE81-B74D62E1BD46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AD79-3A23-4E2F-ADED-D1CBBC7A5849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30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A2853-F07F-41BB-8525-A9E22395F194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35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0004-3DA2-42AC-A35E-F99A305F59E9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808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FD24-7A6C-4437-93E1-2A3754F344E7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B538-0281-4E70-9015-9AA96C1EAE57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0A0F1-3D65-40F0-B2E8-5B5883983BD6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BD63-E684-4D66-AF4B-CEF9C8635598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580EF-08BB-44FC-836B-620119846623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C3EC3AC-AECC-489D-B89E-0EE4119E498C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AD79-3A23-4E2F-ADED-D1CBBC7A5849}" type="datetime1">
              <a:rPr lang="en-US" altLang="zh-TW" smtClean="0"/>
              <a:pPr/>
              <a:t>3/25/2014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113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4E28E45-CBBC-401E-9713-0F73701B8C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646BB28-8816-4173-BACC-75C7528B3313}" type="datetime1">
              <a:rPr lang="en-US" altLang="zh-TW" smtClean="0"/>
              <a:pPr/>
              <a:t>3/25/2014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spcBef>
          <a:spcPct val="0"/>
        </a:spcBef>
        <a:buNone/>
        <a:defRPr sz="4800" b="1" kern="1200">
          <a:ln w="12700">
            <a:noFill/>
          </a:ln>
          <a:solidFill>
            <a:schemeClr val="tx1"/>
          </a:solidFill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113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646BB28-8816-4173-BACC-75C7528B3313}" type="datetime1">
              <a:rPr lang="en-US" altLang="zh-TW" smtClean="0"/>
              <a:pPr/>
              <a:t>3/25/2014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65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spcBef>
          <a:spcPct val="0"/>
        </a:spcBef>
        <a:buNone/>
        <a:defRPr sz="4800" b="1" kern="1200">
          <a:ln w="12700">
            <a:noFill/>
          </a:ln>
          <a:solidFill>
            <a:schemeClr val="tx1"/>
          </a:solidFill>
          <a:effectLst>
            <a:outerShdw blurRad="762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4048" y="2348880"/>
            <a:ext cx="4499992" cy="1296144"/>
          </a:xfrm>
        </p:spPr>
        <p:txBody>
          <a:bodyPr/>
          <a:lstStyle/>
          <a:p>
            <a:r>
              <a:rPr lang="zh-TW" altLang="en-US" sz="5400" dirty="0">
                <a:latin typeface="Microsoft JhengHei" pitchFamily="34" charset="-120"/>
                <a:ea typeface="Microsoft JhengHei" pitchFamily="34" charset="-120"/>
              </a:rPr>
              <a:t/>
            </a:r>
            <a:br>
              <a:rPr lang="zh-TW" altLang="en-US" sz="5400" dirty="0">
                <a:latin typeface="Microsoft JhengHei" pitchFamily="34" charset="-120"/>
                <a:ea typeface="Microsoft JhengHei" pitchFamily="34" charset="-120"/>
              </a:rPr>
            </a:br>
            <a:r>
              <a:rPr lang="zh-TW" altLang="en-US" sz="5400" dirty="0" smtClean="0">
                <a:latin typeface="Microsoft JhengHei" pitchFamily="34" charset="-120"/>
                <a:ea typeface="Microsoft JhengHei" pitchFamily="34" charset="-120"/>
              </a:rPr>
              <a:t>編輯概說</a:t>
            </a:r>
            <a:r>
              <a:rPr lang="zh-TW" altLang="en-US" sz="5400" dirty="0">
                <a:latin typeface="Microsoft JhengHei" pitchFamily="34" charset="-120"/>
                <a:ea typeface="Microsoft JhengHei" pitchFamily="34" charset="-120"/>
              </a:rPr>
              <a:t/>
            </a:r>
            <a:br>
              <a:rPr lang="zh-TW" altLang="en-US" sz="5400" dirty="0">
                <a:latin typeface="Microsoft JhengHei" pitchFamily="34" charset="-120"/>
                <a:ea typeface="Microsoft JhengHei" pitchFamily="34" charset="-120"/>
              </a:rPr>
            </a:br>
            <a:r>
              <a:rPr lang="zh-TW" altLang="en-US" sz="5400" dirty="0" smtClean="0">
                <a:latin typeface="Microsoft JhengHei" pitchFamily="34" charset="-120"/>
                <a:ea typeface="Microsoft JhengHei" pitchFamily="34" charset="-120"/>
              </a:rPr>
              <a:t/>
            </a:r>
            <a:br>
              <a:rPr lang="zh-TW" altLang="en-US" sz="5400" dirty="0" smtClean="0">
                <a:latin typeface="Microsoft JhengHei" pitchFamily="34" charset="-120"/>
                <a:ea typeface="Microsoft JhengHei" pitchFamily="34" charset="-120"/>
              </a:rPr>
            </a:br>
            <a:endParaRPr lang="en-US" sz="5400" dirty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4048" y="260648"/>
            <a:ext cx="3635896" cy="1728192"/>
          </a:xfrm>
        </p:spPr>
        <p:txBody>
          <a:bodyPr>
            <a:noAutofit/>
          </a:bodyPr>
          <a:lstStyle/>
          <a:p>
            <a:pPr algn="l"/>
            <a:r>
              <a:rPr lang="zh-TW" altLang="en-US" sz="5400" b="1" dirty="0">
                <a:ln w="12700">
                  <a:noFill/>
                </a:ln>
                <a:effectLst>
                  <a:outerShdw blurRad="762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icrosoft JhengHei" pitchFamily="34" charset="-120"/>
                <a:ea typeface="Microsoft JhengHei" pitchFamily="34" charset="-120"/>
                <a:cs typeface="+mj-cs"/>
              </a:rPr>
              <a:t>我的</a:t>
            </a:r>
            <a:r>
              <a:rPr lang="zh-TW" altLang="en-US" sz="5400" b="1" dirty="0" smtClean="0">
                <a:ln w="12700">
                  <a:noFill/>
                </a:ln>
                <a:effectLst>
                  <a:outerShdw blurRad="762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icrosoft JhengHei" pitchFamily="34" charset="-120"/>
                <a:ea typeface="Microsoft JhengHei" pitchFamily="34" charset="-120"/>
                <a:cs typeface="+mj-cs"/>
              </a:rPr>
              <a:t>圖書館成長</a:t>
            </a:r>
            <a:r>
              <a:rPr lang="zh-TW" altLang="en-US" sz="5400" b="1" dirty="0">
                <a:ln w="12700">
                  <a:noFill/>
                </a:ln>
                <a:effectLst>
                  <a:outerShdw blurRad="762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icrosoft JhengHei" pitchFamily="34" charset="-120"/>
                <a:ea typeface="Microsoft JhengHei" pitchFamily="34" charset="-120"/>
                <a:cs typeface="+mj-cs"/>
              </a:rPr>
              <a:t>日誌</a:t>
            </a:r>
            <a:r>
              <a:rPr lang="en-US" altLang="zh-TW" sz="3200" dirty="0">
                <a:latin typeface="Microsoft JhengHei" pitchFamily="34" charset="-120"/>
                <a:ea typeface="Microsoft JhengHei" pitchFamily="34" charset="-120"/>
              </a:rPr>
              <a:t/>
            </a:r>
            <a:br>
              <a:rPr lang="en-US" altLang="zh-TW" sz="3200" dirty="0">
                <a:latin typeface="Microsoft JhengHei" pitchFamily="34" charset="-120"/>
                <a:ea typeface="Microsoft JhengHei" pitchFamily="34" charset="-120"/>
              </a:rPr>
            </a:br>
            <a:endParaRPr lang="en-US" sz="3200" b="1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283968" y="4488443"/>
            <a:ext cx="5184576" cy="204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2800" b="1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林其賢</a:t>
            </a:r>
            <a:r>
              <a:rPr lang="zh-TW" altLang="en-US" sz="2800" b="1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校長</a:t>
            </a:r>
            <a:r>
              <a:rPr lang="zh-TW" altLang="en-US" sz="2800" b="1" dirty="0" smtClean="0">
                <a:solidFill>
                  <a:srgbClr val="000000"/>
                </a:solidFill>
                <a:latin typeface="標楷體"/>
                <a:ea typeface="標楷體"/>
              </a:rPr>
              <a:t>、</a:t>
            </a:r>
            <a:r>
              <a:rPr lang="zh-TW" altLang="en-US" sz="2800" b="1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曾品</a:t>
            </a:r>
            <a:r>
              <a:rPr lang="zh-TW" altLang="en-US" sz="2800" b="1" dirty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方老師</a:t>
            </a:r>
          </a:p>
          <a:p>
            <a:pPr algn="ctr"/>
            <a:r>
              <a:rPr lang="zh-TW" altLang="en-US" sz="2800" b="1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於明湖國小</a:t>
            </a:r>
            <a:endParaRPr lang="en-US" altLang="zh-TW" sz="2800" b="1" dirty="0" smtClean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algn="ctr"/>
            <a:r>
              <a:rPr lang="en-US" altLang="zh-TW" sz="2800" b="1" dirty="0" smtClean="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</a:rPr>
              <a:t>2014/03/26</a:t>
            </a:r>
          </a:p>
          <a:p>
            <a:pPr algn="ctr"/>
            <a:endParaRPr lang="en-US" altLang="zh-TW" b="1" dirty="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1" y="0"/>
            <a:ext cx="399334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0092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7207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圖資教育綱要</a:t>
            </a:r>
          </a:p>
        </p:txBody>
      </p:sp>
      <p:sp>
        <p:nvSpPr>
          <p:cNvPr id="19459" name="內容版面配置區 6"/>
          <p:cNvSpPr>
            <a:spLocks noGrp="1"/>
          </p:cNvSpPr>
          <p:nvPr>
            <p:ph idx="1"/>
          </p:nvPr>
        </p:nvSpPr>
        <p:spPr>
          <a:xfrm>
            <a:off x="685800" y="1508125"/>
            <a:ext cx="7467600" cy="4419600"/>
          </a:xfrm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1258888" y="6553200"/>
            <a:ext cx="7162800" cy="228600"/>
          </a:xfrm>
        </p:spPr>
        <p:txBody>
          <a:bodyPr rtlCol="0"/>
          <a:lstStyle/>
          <a:p>
            <a:pPr algn="ctr">
              <a:defRPr/>
            </a:pPr>
            <a:fld id="{0E4BF735-440C-4464-ABA8-00398C1F6981}" type="slidenum">
              <a:rPr lang="en-US" altLang="zh-TW">
                <a:solidFill>
                  <a:schemeClr val="tx1">
                    <a:lumMod val="60000"/>
                    <a:lumOff val="40000"/>
                  </a:schemeClr>
                </a:solidFill>
              </a:rPr>
              <a:pPr algn="ctr">
                <a:defRPr/>
              </a:pPr>
              <a:t>9</a:t>
            </a:fld>
            <a:endParaRPr lang="en-US" altLang="zh-TW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66800"/>
            <a:ext cx="8197850" cy="554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橢圓 1"/>
          <p:cNvSpPr/>
          <p:nvPr/>
        </p:nvSpPr>
        <p:spPr>
          <a:xfrm>
            <a:off x="6732588" y="4724400"/>
            <a:ext cx="1152525" cy="43338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</p:spTree>
    <p:extLst>
      <p:ext uri="{BB962C8B-B14F-4D97-AF65-F5344CB8AC3E}">
        <p14:creationId xmlns:p14="http://schemas.microsoft.com/office/powerpoint/2010/main" val="1847478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865188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教學綱要 簡報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教案</a:t>
            </a:r>
          </a:p>
        </p:txBody>
      </p:sp>
      <p:sp>
        <p:nvSpPr>
          <p:cNvPr id="20483" name="內容版面配置區 2"/>
          <p:cNvSpPr>
            <a:spLocks noGrp="1"/>
          </p:cNvSpPr>
          <p:nvPr>
            <p:ph idx="1"/>
          </p:nvPr>
        </p:nvSpPr>
        <p:spPr>
          <a:xfrm>
            <a:off x="685800" y="1508125"/>
            <a:ext cx="7467600" cy="4419600"/>
          </a:xfrm>
        </p:spPr>
        <p:txBody>
          <a:bodyPr/>
          <a:lstStyle/>
          <a:p>
            <a:pPr eaLnBrk="1" hangingPunct="1"/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1258888" y="6553200"/>
            <a:ext cx="7162800" cy="228600"/>
          </a:xfrm>
        </p:spPr>
        <p:txBody>
          <a:bodyPr rtlCol="0"/>
          <a:lstStyle/>
          <a:p>
            <a:pPr algn="ctr">
              <a:defRPr/>
            </a:pPr>
            <a:fld id="{943C7E7D-A6E4-40DF-86D3-18F5F673A076}" type="slidenum">
              <a:rPr lang="en-US" altLang="zh-TW">
                <a:solidFill>
                  <a:schemeClr val="tx1">
                    <a:lumMod val="60000"/>
                    <a:lumOff val="40000"/>
                  </a:schemeClr>
                </a:solidFill>
              </a:rPr>
              <a:pPr algn="ctr">
                <a:defRPr/>
              </a:pPr>
              <a:t>10</a:t>
            </a:fld>
            <a:endParaRPr lang="en-US" altLang="zh-TW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2513"/>
            <a:ext cx="8710613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7581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圖資教育教學綱要 發展歷程</a:t>
            </a:r>
          </a:p>
        </p:txBody>
      </p:sp>
      <p:sp>
        <p:nvSpPr>
          <p:cNvPr id="21507" name="內容版面配置區 2"/>
          <p:cNvSpPr>
            <a:spLocks noGrp="1"/>
          </p:cNvSpPr>
          <p:nvPr>
            <p:ph idx="1"/>
          </p:nvPr>
        </p:nvSpPr>
        <p:spPr>
          <a:xfrm>
            <a:off x="-107950" y="1484313"/>
            <a:ext cx="9093200" cy="46085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1258888" y="6553200"/>
            <a:ext cx="7162800" cy="228600"/>
          </a:xfrm>
        </p:spPr>
        <p:txBody>
          <a:bodyPr rtlCol="0"/>
          <a:lstStyle/>
          <a:p>
            <a:pPr algn="ctr">
              <a:defRPr/>
            </a:pPr>
            <a:fld id="{8FA3387B-1419-42B3-A2BD-4660F5900229}" type="slidenum">
              <a:rPr lang="en-US" altLang="zh-TW">
                <a:solidFill>
                  <a:schemeClr val="tx1">
                    <a:lumMod val="60000"/>
                    <a:lumOff val="40000"/>
                  </a:schemeClr>
                </a:solidFill>
              </a:rPr>
              <a:pPr algn="ctr">
                <a:defRPr/>
              </a:pPr>
              <a:t>11</a:t>
            </a:fld>
            <a:endParaRPr lang="en-US" altLang="zh-TW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827584" y="1772816"/>
          <a:ext cx="6864424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1846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圖資教育教學綱要 參與學校</a:t>
            </a:r>
          </a:p>
        </p:txBody>
      </p:sp>
      <p:sp>
        <p:nvSpPr>
          <p:cNvPr id="22531" name="內容版面配置區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695825"/>
          </a:xfrm>
        </p:spPr>
        <p:txBody>
          <a:bodyPr/>
          <a:lstStyle/>
          <a:p>
            <a:pPr eaLnBrk="1" hangingPunct="1"/>
            <a:r>
              <a:rPr lang="zh-TW" altLang="en-US" dirty="0" smtClean="0">
                <a:latin typeface="新細明體" charset="-120"/>
              </a:rPr>
              <a:t>臺灣師範大學陳昭珍教授 指導</a:t>
            </a:r>
            <a:endParaRPr lang="en-US" altLang="zh-TW" dirty="0" smtClean="0">
              <a:latin typeface="新細明體" charset="-120"/>
            </a:endParaRP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基隆市仁愛國小林心茹老師</a:t>
            </a:r>
            <a:endParaRPr lang="en-US" altLang="zh-TW" dirty="0" smtClean="0">
              <a:latin typeface="新細明體" charset="-120"/>
            </a:endParaRP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臺北市萬興國小李惠珍老師、曾品方老師</a:t>
            </a:r>
            <a:endParaRPr lang="en-US" altLang="zh-TW" dirty="0" smtClean="0">
              <a:latin typeface="新細明體" charset="-120"/>
            </a:endParaRP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新北市中山國小林秀雲老師 </a:t>
            </a:r>
            <a:endParaRPr lang="en-US" altLang="zh-TW" dirty="0" smtClean="0">
              <a:latin typeface="新細明體" charset="-120"/>
            </a:endParaRP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桃園縣石門國小陳芳雅老師</a:t>
            </a: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苗栗縣後龍國小陳滿英老師暨苗栗縣推動閱讀教師</a:t>
            </a:r>
            <a:endParaRPr lang="en-US" altLang="zh-TW" dirty="0" smtClean="0">
              <a:latin typeface="新細明體" charset="-120"/>
            </a:endParaRPr>
          </a:p>
          <a:p>
            <a:pPr eaLnBrk="1" hangingPunct="1"/>
            <a:r>
              <a:rPr lang="zh-TW" altLang="en-US" dirty="0" smtClean="0">
                <a:latin typeface="新細明體" charset="-120"/>
              </a:rPr>
              <a:t>嘉義大學附設實驗小學龔冰蕾老師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1258888" y="6553200"/>
            <a:ext cx="7162800" cy="228600"/>
          </a:xfrm>
        </p:spPr>
        <p:txBody>
          <a:bodyPr rtlCol="0"/>
          <a:lstStyle/>
          <a:p>
            <a:pPr algn="ctr">
              <a:defRPr/>
            </a:pPr>
            <a:fld id="{8C4DF46C-E589-4019-97A9-129DC568CEB2}" type="slidenum">
              <a:rPr lang="en-US" altLang="zh-TW">
                <a:solidFill>
                  <a:schemeClr val="tx1">
                    <a:lumMod val="60000"/>
                    <a:lumOff val="40000"/>
                  </a:schemeClr>
                </a:solidFill>
              </a:rPr>
              <a:pPr algn="ctr">
                <a:defRPr/>
              </a:pPr>
              <a:t>12</a:t>
            </a:fld>
            <a:endParaRPr lang="en-US" altLang="zh-TW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263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1568"/>
            <a:ext cx="8229600" cy="1143000"/>
          </a:xfrm>
        </p:spPr>
        <p:txBody>
          <a:bodyPr/>
          <a:lstStyle/>
          <a:p>
            <a:pPr lvl="0" algn="l" eaLnBrk="1" fontAlgn="auto" latinLnBrk="1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TW" altLang="en-US" sz="4000" b="1" kern="1200" dirty="0" smtClean="0">
                <a:ln w="12700">
                  <a:noFill/>
                </a:ln>
                <a:solidFill>
                  <a:schemeClr val="tx1"/>
                </a:solidFill>
                <a:effectLst>
                  <a:outerShdw blurRad="762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標楷體" pitchFamily="65" charset="-120"/>
                <a:ea typeface="標楷體" pitchFamily="65" charset="-120"/>
              </a:rPr>
              <a:t>臺北市五大閱讀主軸</a:t>
            </a:r>
            <a:endParaRPr lang="fr-FR" altLang="zh-TW" sz="4000" b="1" kern="1200" dirty="0">
              <a:ln w="12700">
                <a:noFill/>
              </a:ln>
              <a:solidFill>
                <a:schemeClr val="tx1"/>
              </a:solidFill>
              <a:effectLst>
                <a:outerShdw blurRad="76200" dist="38100" dir="8100000" algn="tr" rotWithShape="0">
                  <a:prstClr val="black">
                    <a:alpha val="40000"/>
                  </a:prst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3012" name="投影片編號版面配置區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3DD7DBEB-60C3-4163-A947-F078B628667B}" type="slidenum">
              <a:rPr kumimoji="0" lang="fr-FR" altLang="zh-TW" smtClean="0">
                <a:solidFill>
                  <a:srgbClr val="000000"/>
                </a:solidFill>
              </a:rPr>
              <a:pPr eaLnBrk="1" hangingPunct="1"/>
              <a:t>13</a:t>
            </a:fld>
            <a:endParaRPr kumimoji="0" lang="fr-FR" altLang="zh-TW" dirty="0" smtClean="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256156"/>
            <a:ext cx="8424936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臺北市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2013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年提出「五大閱讀主軸」</a:t>
            </a:r>
            <a:endParaRPr lang="en-US" altLang="zh-TW" sz="2800" dirty="0">
              <a:latin typeface="+mn-lt"/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1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.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出版</a:t>
            </a:r>
            <a:r>
              <a:rPr lang="zh-TW" altLang="en-US" sz="2800" b="1" dirty="0">
                <a:solidFill>
                  <a:srgbClr val="FF6600"/>
                </a:solidFill>
                <a:latin typeface="+mn-lt"/>
                <a:ea typeface="新細明體" pitchFamily="18" charset="-120"/>
              </a:rPr>
              <a:t>我的圖書館成長日誌紀錄</a:t>
            </a:r>
            <a:endParaRPr lang="en-US" altLang="zh-TW" sz="2800" b="1" dirty="0">
              <a:solidFill>
                <a:srgbClr val="FF6600"/>
              </a:solidFill>
              <a:latin typeface="+mn-lt"/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2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.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增置全市國小閱讀推動老師：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1,694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萬元</a:t>
            </a:r>
            <a:endParaRPr lang="en-US" altLang="zh-TW" sz="2800" dirty="0">
              <a:latin typeface="+mn-lt"/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　增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置閱讀推動教師，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2013-5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全面增置</a:t>
            </a:r>
            <a:endParaRPr lang="en-US" altLang="zh-TW" sz="2800" dirty="0">
              <a:latin typeface="+mn-lt"/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3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.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實施</a:t>
            </a:r>
            <a:r>
              <a:rPr lang="zh-TW" altLang="en-US" sz="2800" b="1" dirty="0">
                <a:solidFill>
                  <a:srgbClr val="FF6600"/>
                </a:solidFill>
                <a:ea typeface="新細明體" pitchFamily="18" charset="-120"/>
              </a:rPr>
              <a:t>圖書資訊利用教育融入課程</a:t>
            </a:r>
            <a:endParaRPr lang="en-US" altLang="zh-TW" sz="2800" b="1" dirty="0">
              <a:solidFill>
                <a:srgbClr val="FF6600"/>
              </a:solidFill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4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.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推動閱讀理解策略教學</a:t>
            </a:r>
            <a:r>
              <a:rPr lang="zh-TW" altLang="en-US" sz="2800" dirty="0" smtClean="0">
                <a:latin typeface="+mn-lt"/>
                <a:ea typeface="新細明體" pitchFamily="18" charset="-120"/>
              </a:rPr>
              <a:t>與閱讀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動態評量</a:t>
            </a:r>
            <a:endParaRPr lang="en-US" altLang="zh-TW" sz="2800" dirty="0">
              <a:latin typeface="+mn-lt"/>
              <a:ea typeface="新細明體" pitchFamily="18" charset="-120"/>
            </a:endParaRPr>
          </a:p>
          <a:p>
            <a:pPr eaLnBrk="0" hangingPunct="0">
              <a:spcBef>
                <a:spcPct val="20000"/>
              </a:spcBef>
            </a:pPr>
            <a:r>
              <a:rPr lang="zh-TW" altLang="en-US" sz="2800" dirty="0" smtClean="0">
                <a:latin typeface="+mn-lt"/>
                <a:ea typeface="新細明體" pitchFamily="18" charset="-120"/>
              </a:rPr>
              <a:t>　</a:t>
            </a:r>
            <a:r>
              <a:rPr lang="en-US" altLang="zh-TW" sz="2800" dirty="0" smtClean="0">
                <a:latin typeface="+mn-lt"/>
                <a:ea typeface="新細明體" pitchFamily="18" charset="-120"/>
              </a:rPr>
              <a:t>5</a:t>
            </a:r>
            <a:r>
              <a:rPr lang="en-US" altLang="zh-TW" sz="2800" dirty="0">
                <a:latin typeface="+mn-lt"/>
                <a:ea typeface="新細明體" pitchFamily="18" charset="-120"/>
              </a:rPr>
              <a:t>.</a:t>
            </a:r>
            <a:r>
              <a:rPr lang="zh-TW" altLang="en-US" sz="2800" dirty="0">
                <a:latin typeface="+mn-lt"/>
                <a:ea typeface="新細明體" pitchFamily="18" charset="-120"/>
              </a:rPr>
              <a:t>持續規劃學生的閱讀活動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527" y="4361672"/>
            <a:ext cx="3018299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00064" y="6359084"/>
            <a:ext cx="7236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000000"/>
                </a:solidFill>
              </a:rPr>
              <a:t>http://life.chinatimes.com/LifeContent/1408/20130424000587.html</a:t>
            </a:r>
            <a:endParaRPr lang="zh-TW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29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8364" y="89293"/>
            <a:ext cx="7229778" cy="692696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　　日誌的編輯原則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09578" y="1359368"/>
            <a:ext cx="8229600" cy="4724400"/>
          </a:xfrm>
        </p:spPr>
        <p:txBody>
          <a:bodyPr/>
          <a:lstStyle/>
          <a:p>
            <a:pPr algn="ctr"/>
            <a:endParaRPr lang="en-US" altLang="zh-TW" dirty="0" smtClean="0"/>
          </a:p>
          <a:p>
            <a:pPr algn="ctr"/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8572378" y="6312368"/>
            <a:ext cx="1524000" cy="304800"/>
          </a:xfrm>
        </p:spPr>
        <p:txBody>
          <a:bodyPr/>
          <a:lstStyle/>
          <a:p>
            <a:pPr algn="ctr"/>
            <a:fld id="{B9119192-A1A3-4FFF-885D-C823E520D3FA}" type="slidenum">
              <a:rPr lang="en-US" altLang="zh-TW" smtClean="0"/>
              <a:pPr algn="ctr"/>
              <a:t>14</a:t>
            </a:fld>
            <a:endParaRPr lang="en-US" altLang="zh-TW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1131766" y="-240832"/>
            <a:ext cx="8217772" cy="9671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n-lt"/>
                <a:ea typeface="標楷體" pitchFamily="65" charset="-120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entury Gothic"/>
              <a:ea typeface="標楷體" pitchFamily="65" charset="-120"/>
            </a:endParaRPr>
          </a:p>
        </p:txBody>
      </p:sp>
      <p:sp>
        <p:nvSpPr>
          <p:cNvPr id="7" name="投影片編號版面配置區 4"/>
          <p:cNvSpPr txBox="1">
            <a:spLocks/>
          </p:cNvSpPr>
          <p:nvPr/>
        </p:nvSpPr>
        <p:spPr>
          <a:xfrm>
            <a:off x="9471961" y="-76947"/>
            <a:ext cx="43167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b="1" kern="120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+mn-cs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3CAFD0C-3D90-43FD-ACCA-162936711799}" type="slidenum">
              <a:rPr kumimoji="1" lang="zh-TW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</a:rPr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zh-TW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8" name="手繪多邊形 7"/>
          <p:cNvSpPr/>
          <p:nvPr/>
        </p:nvSpPr>
        <p:spPr bwMode="auto">
          <a:xfrm>
            <a:off x="920480" y="2633573"/>
            <a:ext cx="2118261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1170380"/>
                  <a:satOff val="-1460"/>
                  <a:lumOff val="343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1170380"/>
                  <a:satOff val="-1460"/>
                  <a:lumOff val="343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1170380"/>
                  <a:satOff val="-1460"/>
                  <a:lumOff val="343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0" rIns="119072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建構主義取向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marL="82550" indent="-82550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認知：素材的知識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鷹架建構知識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個人意義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學習者為中心</a:t>
            </a:r>
          </a:p>
          <a:p>
            <a:pPr algn="ctr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US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" name="手繪多邊形 8"/>
          <p:cNvSpPr/>
          <p:nvPr/>
        </p:nvSpPr>
        <p:spPr bwMode="auto">
          <a:xfrm>
            <a:off x="3322725" y="2676511"/>
            <a:ext cx="2053469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2340759"/>
                  <a:satOff val="-2919"/>
                  <a:lumOff val="686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2340759"/>
                  <a:satOff val="-2919"/>
                  <a:lumOff val="686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2340759"/>
                  <a:satOff val="-2919"/>
                  <a:lumOff val="686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1" rIns="119071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行為主義取向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marL="82550" indent="-82550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技能：操作的步驟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主動參與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立即性回饋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增強和模仿</a:t>
            </a:r>
            <a:endParaRPr lang="en-US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0" name="手繪多邊形 9"/>
          <p:cNvSpPr/>
          <p:nvPr/>
        </p:nvSpPr>
        <p:spPr bwMode="auto">
          <a:xfrm>
            <a:off x="5770211" y="2676511"/>
            <a:ext cx="2044540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3511139"/>
                  <a:satOff val="-4379"/>
                  <a:lumOff val="1030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3511139"/>
                  <a:satOff val="-4379"/>
                  <a:lumOff val="1030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3511139"/>
                  <a:satOff val="-4379"/>
                  <a:lumOff val="1030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0" rIns="119072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人本主義取向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marL="82550" indent="-82550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情意：閱讀的樂趣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自我效能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看我實現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呈現和分享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539552" y="731015"/>
            <a:ext cx="8352928" cy="1945496"/>
            <a:chOff x="179388" y="1249363"/>
            <a:chExt cx="7468955" cy="1909762"/>
          </a:xfrm>
        </p:grpSpPr>
        <p:sp>
          <p:nvSpPr>
            <p:cNvPr id="13" name="圓角矩形 12"/>
            <p:cNvSpPr/>
            <p:nvPr/>
          </p:nvSpPr>
          <p:spPr bwMode="auto">
            <a:xfrm>
              <a:off x="179388" y="1249363"/>
              <a:ext cx="6813427" cy="1909762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lumMod val="65000"/>
                <a:alpha val="90000"/>
              </a:sysClr>
            </a:solidFill>
            <a:ln w="9525" cap="flat" cmpd="sng" algn="ctr">
              <a:solidFill>
                <a:srgbClr val="C0504D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4" name="圓角矩形 13"/>
            <p:cNvSpPr/>
            <p:nvPr/>
          </p:nvSpPr>
          <p:spPr bwMode="auto">
            <a:xfrm>
              <a:off x="2733644" y="1567307"/>
              <a:ext cx="1634294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3"/>
              <a:srcRect/>
              <a:tile tx="222250" ty="-762000" sx="40000" sy="4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5" name="圓角矩形 14"/>
            <p:cNvSpPr/>
            <p:nvPr/>
          </p:nvSpPr>
          <p:spPr bwMode="auto">
            <a:xfrm>
              <a:off x="4682358" y="1590187"/>
              <a:ext cx="1885950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4"/>
              <a:srcRect/>
              <a:tile tx="0" ty="0" sx="60000" sy="6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6" name="圓角矩形 15"/>
            <p:cNvSpPr/>
            <p:nvPr/>
          </p:nvSpPr>
          <p:spPr bwMode="auto">
            <a:xfrm>
              <a:off x="533270" y="1567307"/>
              <a:ext cx="1885951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5"/>
              <a:srcRect/>
              <a:tile tx="0" ty="0" sx="30000" sy="3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8" name="文字方塊 17"/>
            <p:cNvSpPr txBox="1"/>
            <p:nvPr/>
          </p:nvSpPr>
          <p:spPr>
            <a:xfrm>
              <a:off x="679062" y="1904351"/>
              <a:ext cx="15962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prstClr val="white"/>
                  </a:solidFill>
                  <a:latin typeface="Times New Roman" pitchFamily="18" charset="0"/>
                  <a:ea typeface="標楷體" pitchFamily="65" charset="-120"/>
                </a:rPr>
                <a:t>知識性</a:t>
              </a:r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14549" y="1920885"/>
              <a:ext cx="14516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prstClr val="white"/>
                  </a:solidFill>
                  <a:latin typeface="Times New Roman" pitchFamily="18" charset="0"/>
                  <a:ea typeface="標楷體" pitchFamily="65" charset="-120"/>
                </a:rPr>
                <a:t>操作性</a:t>
              </a:r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66719" y="1904236"/>
              <a:ext cx="14516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rPr>
                <a:t>趣味性</a:t>
              </a:r>
              <a:endParaRPr kumimoji="1" lang="zh-TW" altLang="en-US" sz="3200" b="1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458926" y="1891861"/>
              <a:ext cx="189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33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0"/>
            <a:ext cx="7239000" cy="731015"/>
          </a:xfrm>
        </p:spPr>
        <p:txBody>
          <a:bodyPr/>
          <a:lstStyle/>
          <a:p>
            <a:pPr algn="ctr"/>
            <a:r>
              <a:rPr lang="zh-TW" altLang="en-US" dirty="0" smtClean="0"/>
              <a:t>實施原則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15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手繪多邊形 4"/>
          <p:cNvSpPr/>
          <p:nvPr/>
        </p:nvSpPr>
        <p:spPr bwMode="auto">
          <a:xfrm>
            <a:off x="920480" y="2633573"/>
            <a:ext cx="2118261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1170380"/>
                  <a:satOff val="-1460"/>
                  <a:lumOff val="343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1170380"/>
                  <a:satOff val="-1460"/>
                  <a:lumOff val="343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1170380"/>
                  <a:satOff val="-1460"/>
                  <a:lumOff val="343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0" rIns="119072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4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融入閱讀課</a:t>
            </a:r>
            <a:endParaRPr lang="en-US" altLang="zh-TW" sz="24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marL="82550" indent="-82550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4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融入各領域</a:t>
            </a:r>
            <a:endParaRPr lang="en-US" altLang="zh-TW" sz="24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4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融入電腦課</a:t>
            </a:r>
          </a:p>
          <a:p>
            <a:pPr algn="ctr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n-US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" name="手繪多邊形 5"/>
          <p:cNvSpPr/>
          <p:nvPr/>
        </p:nvSpPr>
        <p:spPr bwMode="auto">
          <a:xfrm>
            <a:off x="3322725" y="2676511"/>
            <a:ext cx="2053469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2340759"/>
                  <a:satOff val="-2919"/>
                  <a:lumOff val="686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2340759"/>
                  <a:satOff val="-2919"/>
                  <a:lumOff val="686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2340759"/>
                  <a:satOff val="-2919"/>
                  <a:lumOff val="686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1" rIns="119071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探究式學習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主動參與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共讀書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圖書室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各班教室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數位教室</a:t>
            </a:r>
            <a:endParaRPr lang="en-US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7" name="手繪多邊形 6"/>
          <p:cNvSpPr/>
          <p:nvPr/>
        </p:nvSpPr>
        <p:spPr bwMode="auto">
          <a:xfrm>
            <a:off x="5770211" y="2676511"/>
            <a:ext cx="2044540" cy="3389313"/>
          </a:xfrm>
          <a:custGeom>
            <a:avLst/>
            <a:gdLst>
              <a:gd name="connsiteX0" fmla="*/ 156780 w 1493141"/>
              <a:gd name="connsiteY0" fmla="*/ 0 h 2662171"/>
              <a:gd name="connsiteX1" fmla="*/ 1336361 w 1493141"/>
              <a:gd name="connsiteY1" fmla="*/ 0 h 2662171"/>
              <a:gd name="connsiteX2" fmla="*/ 1493141 w 1493141"/>
              <a:gd name="connsiteY2" fmla="*/ 156780 h 2662171"/>
              <a:gd name="connsiteX3" fmla="*/ 1493141 w 1493141"/>
              <a:gd name="connsiteY3" fmla="*/ 2662171 h 2662171"/>
              <a:gd name="connsiteX4" fmla="*/ 1493141 w 1493141"/>
              <a:gd name="connsiteY4" fmla="*/ 2662171 h 2662171"/>
              <a:gd name="connsiteX5" fmla="*/ 0 w 1493141"/>
              <a:gd name="connsiteY5" fmla="*/ 2662171 h 2662171"/>
              <a:gd name="connsiteX6" fmla="*/ 0 w 1493141"/>
              <a:gd name="connsiteY6" fmla="*/ 2662171 h 2662171"/>
              <a:gd name="connsiteX7" fmla="*/ 0 w 1493141"/>
              <a:gd name="connsiteY7" fmla="*/ 156780 h 2662171"/>
              <a:gd name="connsiteX8" fmla="*/ 156780 w 1493141"/>
              <a:gd name="connsiteY8" fmla="*/ 0 h 266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41" h="2662171">
                <a:moveTo>
                  <a:pt x="1336361" y="2662171"/>
                </a:moveTo>
                <a:lnTo>
                  <a:pt x="156780" y="2662171"/>
                </a:lnTo>
                <a:cubicBezTo>
                  <a:pt x="70193" y="2662171"/>
                  <a:pt x="0" y="2591978"/>
                  <a:pt x="0" y="2505391"/>
                </a:cubicBezTo>
                <a:lnTo>
                  <a:pt x="0" y="0"/>
                </a:lnTo>
                <a:lnTo>
                  <a:pt x="0" y="0"/>
                </a:lnTo>
                <a:lnTo>
                  <a:pt x="1493141" y="0"/>
                </a:lnTo>
                <a:lnTo>
                  <a:pt x="1493141" y="0"/>
                </a:lnTo>
                <a:lnTo>
                  <a:pt x="1493141" y="2505391"/>
                </a:lnTo>
                <a:cubicBezTo>
                  <a:pt x="1493141" y="2591978"/>
                  <a:pt x="1422948" y="2662171"/>
                  <a:pt x="1336361" y="2662171"/>
                </a:cubicBezTo>
                <a:close/>
              </a:path>
            </a:pathLst>
          </a:custGeom>
          <a:gradFill rotWithShape="0">
            <a:gsLst>
              <a:gs pos="0">
                <a:srgbClr val="C0504D">
                  <a:hueOff val="3511139"/>
                  <a:satOff val="-4379"/>
                  <a:lumOff val="1030"/>
                  <a:alphaOff val="0"/>
                  <a:shade val="51000"/>
                  <a:satMod val="130000"/>
                </a:srgbClr>
              </a:gs>
              <a:gs pos="80000">
                <a:srgbClr val="C0504D">
                  <a:hueOff val="3511139"/>
                  <a:satOff val="-4379"/>
                  <a:lumOff val="1030"/>
                  <a:alphaOff val="0"/>
                  <a:shade val="93000"/>
                  <a:satMod val="130000"/>
                </a:srgbClr>
              </a:gs>
              <a:gs pos="100000">
                <a:srgbClr val="C0504D">
                  <a:hueOff val="3511139"/>
                  <a:satOff val="-4379"/>
                  <a:lumOff val="1030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19071" tIns="274320" rIns="119072" bIns="230831" spcCol="1270"/>
          <a:lstStyle/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圖書教師</a:t>
            </a:r>
            <a:endParaRPr lang="en-US" altLang="zh-TW" sz="2100" kern="0" dirty="0" smtClean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導師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marL="82550" indent="-82550"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設備組長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圖書館員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  <a:p>
            <a:pPr defTabSz="11557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TW" altLang="en-US" sz="2100" kern="0" dirty="0" smtClean="0">
                <a:solidFill>
                  <a:sysClr val="window" lastClr="FFFFFF"/>
                </a:solidFill>
                <a:latin typeface="Microsoft JhengHei" pitchFamily="34" charset="-120"/>
                <a:ea typeface="Microsoft JhengHei" pitchFamily="34" charset="-120"/>
              </a:rPr>
              <a:t>志工</a:t>
            </a:r>
            <a:endParaRPr lang="en-US" altLang="zh-TW" sz="2100" kern="0" dirty="0">
              <a:solidFill>
                <a:sysClr val="window" lastClr="FFFFFF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539552" y="731015"/>
            <a:ext cx="8352928" cy="1945496"/>
            <a:chOff x="179388" y="1249363"/>
            <a:chExt cx="7468955" cy="1909762"/>
          </a:xfrm>
        </p:grpSpPr>
        <p:sp>
          <p:nvSpPr>
            <p:cNvPr id="9" name="圓角矩形 8"/>
            <p:cNvSpPr/>
            <p:nvPr/>
          </p:nvSpPr>
          <p:spPr bwMode="auto">
            <a:xfrm>
              <a:off x="179388" y="1249363"/>
              <a:ext cx="6813427" cy="1909762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lumMod val="65000"/>
                <a:alpha val="90000"/>
              </a:sysClr>
            </a:solidFill>
            <a:ln w="9525" cap="flat" cmpd="sng" algn="ctr">
              <a:solidFill>
                <a:srgbClr val="C0504D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0" name="圓角矩形 9"/>
            <p:cNvSpPr/>
            <p:nvPr/>
          </p:nvSpPr>
          <p:spPr bwMode="auto">
            <a:xfrm>
              <a:off x="2733644" y="1567307"/>
              <a:ext cx="1634294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2"/>
              <a:srcRect/>
              <a:tile tx="222250" ty="-762000" sx="40000" sy="4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1" name="圓角矩形 10"/>
            <p:cNvSpPr/>
            <p:nvPr/>
          </p:nvSpPr>
          <p:spPr bwMode="auto">
            <a:xfrm>
              <a:off x="4682358" y="1590187"/>
              <a:ext cx="1885950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3"/>
              <a:srcRect/>
              <a:tile tx="0" ty="0" sx="60000" sy="6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2" name="圓角矩形 11"/>
            <p:cNvSpPr/>
            <p:nvPr/>
          </p:nvSpPr>
          <p:spPr bwMode="auto">
            <a:xfrm>
              <a:off x="533270" y="1567307"/>
              <a:ext cx="1885951" cy="1275986"/>
            </a:xfrm>
            <a:prstGeom prst="roundRect">
              <a:avLst>
                <a:gd name="adj" fmla="val 10000"/>
              </a:avLst>
            </a:prstGeom>
            <a:blipFill dpi="0" rotWithShape="0">
              <a:blip r:embed="rId4"/>
              <a:srcRect/>
              <a:tile tx="0" ty="0" sx="30000" sy="30000" flip="none" algn="ctr"/>
            </a:blip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13" name="文字方塊 12"/>
            <p:cNvSpPr txBox="1"/>
            <p:nvPr/>
          </p:nvSpPr>
          <p:spPr>
            <a:xfrm>
              <a:off x="679062" y="1904351"/>
              <a:ext cx="1596213" cy="574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prstClr val="white"/>
                  </a:solidFill>
                  <a:latin typeface="Times New Roman" pitchFamily="18" charset="0"/>
                  <a:ea typeface="標楷體" pitchFamily="65" charset="-120"/>
                </a:rPr>
                <a:t>課程</a:t>
              </a:r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090891" y="1920885"/>
              <a:ext cx="899003" cy="5740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prstClr val="white"/>
                  </a:solidFill>
                  <a:latin typeface="Times New Roman" pitchFamily="18" charset="0"/>
                  <a:ea typeface="標楷體" pitchFamily="65" charset="-120"/>
                </a:rPr>
                <a:t>情境</a:t>
              </a:r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43064" y="1904236"/>
              <a:ext cx="899003" cy="5740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TW" altLang="en-US" sz="3200" b="1" dirty="0" smtClean="0">
                  <a:solidFill>
                    <a:schemeClr val="bg1"/>
                  </a:solidFill>
                  <a:latin typeface="Times New Roman" pitchFamily="18" charset="0"/>
                  <a:ea typeface="標楷體" pitchFamily="65" charset="-120"/>
                </a:rPr>
                <a:t>協同</a:t>
              </a:r>
              <a:endParaRPr kumimoji="1" lang="zh-TW" altLang="en-US" sz="3200" b="1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458926" y="1891861"/>
              <a:ext cx="189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kumimoji="1" lang="zh-TW" altLang="en-US" sz="3200" b="1" dirty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11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371052" y="1471304"/>
            <a:ext cx="7430248" cy="4601820"/>
            <a:chOff x="1514474" y="1597025"/>
            <a:chExt cx="7430248" cy="4601820"/>
          </a:xfrm>
        </p:grpSpPr>
        <p:sp>
          <p:nvSpPr>
            <p:cNvPr id="70659" name="Freeform 3"/>
            <p:cNvSpPr>
              <a:spLocks noEditPoints="1"/>
            </p:cNvSpPr>
            <p:nvPr/>
          </p:nvSpPr>
          <p:spPr bwMode="gray">
            <a:xfrm>
              <a:off x="1779499" y="2251144"/>
              <a:ext cx="5672226" cy="3487600"/>
            </a:xfrm>
            <a:custGeom>
              <a:avLst/>
              <a:gdLst/>
              <a:ahLst/>
              <a:cxnLst>
                <a:cxn ang="0">
                  <a:pos x="1092" y="50"/>
                </a:cxn>
                <a:cxn ang="0">
                  <a:pos x="822" y="168"/>
                </a:cxn>
                <a:cxn ang="0">
                  <a:pos x="594" y="300"/>
                </a:cxn>
                <a:cxn ang="0">
                  <a:pos x="406" y="446"/>
                </a:cxn>
                <a:cxn ang="0">
                  <a:pos x="254" y="604"/>
                </a:cxn>
                <a:cxn ang="0">
                  <a:pos x="140" y="772"/>
                </a:cxn>
                <a:cxn ang="0">
                  <a:pos x="60" y="944"/>
                </a:cxn>
                <a:cxn ang="0">
                  <a:pos x="14" y="1122"/>
                </a:cxn>
                <a:cxn ang="0">
                  <a:pos x="0" y="1300"/>
                </a:cxn>
                <a:cxn ang="0">
                  <a:pos x="18" y="1476"/>
                </a:cxn>
                <a:cxn ang="0">
                  <a:pos x="64" y="1650"/>
                </a:cxn>
                <a:cxn ang="0">
                  <a:pos x="138" y="1818"/>
                </a:cxn>
                <a:cxn ang="0">
                  <a:pos x="238" y="1978"/>
                </a:cxn>
                <a:cxn ang="0">
                  <a:pos x="364" y="2126"/>
                </a:cxn>
                <a:cxn ang="0">
                  <a:pos x="512" y="2262"/>
                </a:cxn>
                <a:cxn ang="0">
                  <a:pos x="684" y="2382"/>
                </a:cxn>
                <a:cxn ang="0">
                  <a:pos x="874" y="2484"/>
                </a:cxn>
                <a:cxn ang="0">
                  <a:pos x="1086" y="2564"/>
                </a:cxn>
                <a:cxn ang="0">
                  <a:pos x="1314" y="2622"/>
                </a:cxn>
                <a:cxn ang="0">
                  <a:pos x="1558" y="2654"/>
                </a:cxn>
                <a:cxn ang="0">
                  <a:pos x="1818" y="2658"/>
                </a:cxn>
                <a:cxn ang="0">
                  <a:pos x="2090" y="2632"/>
                </a:cxn>
                <a:cxn ang="0">
                  <a:pos x="2374" y="2574"/>
                </a:cxn>
                <a:cxn ang="0">
                  <a:pos x="2544" y="2912"/>
                </a:cxn>
                <a:cxn ang="0">
                  <a:pos x="1868" y="1552"/>
                </a:cxn>
                <a:cxn ang="0">
                  <a:pos x="1956" y="1914"/>
                </a:cxn>
                <a:cxn ang="0">
                  <a:pos x="1788" y="1936"/>
                </a:cxn>
                <a:cxn ang="0">
                  <a:pos x="1616" y="1934"/>
                </a:cxn>
                <a:cxn ang="0">
                  <a:pos x="1442" y="1912"/>
                </a:cxn>
                <a:cxn ang="0">
                  <a:pos x="1272" y="1872"/>
                </a:cxn>
                <a:cxn ang="0">
                  <a:pos x="1108" y="1812"/>
                </a:cxn>
                <a:cxn ang="0">
                  <a:pos x="952" y="1736"/>
                </a:cxn>
                <a:cxn ang="0">
                  <a:pos x="810" y="1646"/>
                </a:cxn>
                <a:cxn ang="0">
                  <a:pos x="684" y="1542"/>
                </a:cxn>
                <a:cxn ang="0">
                  <a:pos x="578" y="1428"/>
                </a:cxn>
                <a:cxn ang="0">
                  <a:pos x="494" y="1304"/>
                </a:cxn>
                <a:cxn ang="0">
                  <a:pos x="438" y="1170"/>
                </a:cxn>
                <a:cxn ang="0">
                  <a:pos x="410" y="1032"/>
                </a:cxn>
                <a:cxn ang="0">
                  <a:pos x="416" y="888"/>
                </a:cxn>
                <a:cxn ang="0">
                  <a:pos x="460" y="742"/>
                </a:cxn>
                <a:cxn ang="0">
                  <a:pos x="544" y="592"/>
                </a:cxn>
                <a:cxn ang="0">
                  <a:pos x="670" y="444"/>
                </a:cxn>
                <a:cxn ang="0">
                  <a:pos x="844" y="298"/>
                </a:cxn>
                <a:cxn ang="0">
                  <a:pos x="1070" y="154"/>
                </a:cxn>
                <a:cxn ang="0">
                  <a:pos x="1348" y="16"/>
                </a:cxn>
                <a:cxn ang="0">
                  <a:pos x="1244" y="0"/>
                </a:cxn>
                <a:cxn ang="0">
                  <a:pos x="2820" y="1934"/>
                </a:cxn>
                <a:cxn ang="0">
                  <a:pos x="2820" y="1934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>
                <a:solidFill>
                  <a:prstClr val="black"/>
                </a:solidFill>
                <a:ea typeface="新細明體" pitchFamily="18" charset="-120"/>
              </a:endParaRPr>
            </a:p>
          </p:txBody>
        </p:sp>
        <p:sp>
          <p:nvSpPr>
            <p:cNvPr id="70660" name="Text Box 4"/>
            <p:cNvSpPr txBox="1">
              <a:spLocks noChangeArrowheads="1"/>
            </p:cNvSpPr>
            <p:nvPr/>
          </p:nvSpPr>
          <p:spPr bwMode="auto">
            <a:xfrm>
              <a:off x="6804247" y="2473315"/>
              <a:ext cx="2140475" cy="2185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w Cen MT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2800" dirty="0" smtClean="0">
                  <a:solidFill>
                    <a:prstClr val="black"/>
                  </a:solidFill>
                </a:rPr>
                <a:t>           </a:t>
              </a:r>
            </a:p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提昇</a:t>
              </a:r>
              <a:endParaRPr lang="en-US" altLang="zh-TW" sz="36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閱讀力</a:t>
              </a:r>
              <a:endParaRPr lang="en-US" altLang="zh-TW" sz="36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學習力</a:t>
              </a:r>
              <a:endParaRPr lang="zh-TW" altLang="en-US" sz="3600" b="1" dirty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endParaRPr>
            </a:p>
          </p:txBody>
        </p:sp>
        <p:grpSp>
          <p:nvGrpSpPr>
            <p:cNvPr id="2" name="Group 56"/>
            <p:cNvGrpSpPr>
              <a:grpSpLocks/>
            </p:cNvGrpSpPr>
            <p:nvPr/>
          </p:nvGrpSpPr>
          <p:grpSpPr bwMode="auto">
            <a:xfrm>
              <a:off x="4806130" y="3538175"/>
              <a:ext cx="1704975" cy="1885950"/>
              <a:chOff x="2344" y="2636"/>
              <a:chExt cx="1074" cy="1188"/>
            </a:xfrm>
          </p:grpSpPr>
          <p:sp>
            <p:nvSpPr>
              <p:cNvPr id="23595" name="Oval 6"/>
              <p:cNvSpPr>
                <a:spLocks noChangeArrowheads="1"/>
              </p:cNvSpPr>
              <p:nvPr/>
            </p:nvSpPr>
            <p:spPr bwMode="gray">
              <a:xfrm rot="-723406">
                <a:off x="2387" y="3404"/>
                <a:ext cx="906" cy="420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96" name="Oval 7"/>
              <p:cNvSpPr>
                <a:spLocks noChangeArrowheads="1"/>
              </p:cNvSpPr>
              <p:nvPr/>
            </p:nvSpPr>
            <p:spPr bwMode="gray">
              <a:xfrm>
                <a:off x="2344" y="2636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97" name="Oval 8"/>
              <p:cNvSpPr>
                <a:spLocks noChangeArrowheads="1"/>
              </p:cNvSpPr>
              <p:nvPr/>
            </p:nvSpPr>
            <p:spPr bwMode="gray">
              <a:xfrm>
                <a:off x="2357" y="2642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98" name="Oval 10"/>
              <p:cNvSpPr>
                <a:spLocks noChangeArrowheads="1"/>
              </p:cNvSpPr>
              <p:nvPr/>
            </p:nvSpPr>
            <p:spPr bwMode="gray">
              <a:xfrm>
                <a:off x="2426" y="2680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grpSp>
            <p:nvGrpSpPr>
              <p:cNvPr id="23599" name="Group 53"/>
              <p:cNvGrpSpPr>
                <a:grpSpLocks/>
              </p:cNvGrpSpPr>
              <p:nvPr/>
            </p:nvGrpSpPr>
            <p:grpSpPr bwMode="auto">
              <a:xfrm>
                <a:off x="2368" y="2652"/>
                <a:ext cx="998" cy="980"/>
                <a:chOff x="2368" y="2652"/>
                <a:chExt cx="998" cy="980"/>
              </a:xfrm>
            </p:grpSpPr>
            <p:sp>
              <p:nvSpPr>
                <p:cNvPr id="23600" name="Oval 9"/>
                <p:cNvSpPr>
                  <a:spLocks noChangeArrowheads="1"/>
                </p:cNvSpPr>
                <p:nvPr/>
              </p:nvSpPr>
              <p:spPr bwMode="gray">
                <a:xfrm>
                  <a:off x="2368" y="2652"/>
                  <a:ext cx="998" cy="9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601" name="Text Box 11"/>
                <p:cNvSpPr txBox="1">
                  <a:spLocks noChangeArrowheads="1"/>
                </p:cNvSpPr>
                <p:nvPr/>
              </p:nvSpPr>
              <p:spPr bwMode="gray">
                <a:xfrm>
                  <a:off x="2558" y="2909"/>
                  <a:ext cx="769" cy="5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800" b="1" dirty="0" smtClean="0">
                      <a:solidFill>
                        <a:prstClr val="black"/>
                      </a:solidFill>
                      <a:latin typeface="Tahoma" pitchFamily="34" charset="0"/>
                    </a:rPr>
                    <a:t>創新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800" b="1" dirty="0" smtClean="0">
                      <a:solidFill>
                        <a:prstClr val="black"/>
                      </a:solidFill>
                      <a:latin typeface="Tahoma" pitchFamily="34" charset="0"/>
                    </a:rPr>
                    <a:t>精進</a:t>
                  </a:r>
                  <a:endParaRPr kumimoji="0" lang="zh-TW" altLang="en-US" sz="2800" b="1" dirty="0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4" name="Group 58"/>
            <p:cNvGrpSpPr>
              <a:grpSpLocks/>
            </p:cNvGrpSpPr>
            <p:nvPr/>
          </p:nvGrpSpPr>
          <p:grpSpPr bwMode="auto">
            <a:xfrm>
              <a:off x="2343899" y="4392529"/>
              <a:ext cx="1400176" cy="1441450"/>
              <a:chOff x="1216" y="2387"/>
              <a:chExt cx="882" cy="1017"/>
            </a:xfrm>
          </p:grpSpPr>
          <p:sp>
            <p:nvSpPr>
              <p:cNvPr id="23588" name="Oval 13"/>
              <p:cNvSpPr>
                <a:spLocks noChangeArrowheads="1"/>
              </p:cNvSpPr>
              <p:nvPr/>
            </p:nvSpPr>
            <p:spPr bwMode="gray">
              <a:xfrm rot="-772996">
                <a:off x="1226" y="3020"/>
                <a:ext cx="714" cy="384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89" name="Oval 15"/>
              <p:cNvSpPr>
                <a:spLocks noChangeArrowheads="1"/>
              </p:cNvSpPr>
              <p:nvPr/>
            </p:nvSpPr>
            <p:spPr bwMode="gray">
              <a:xfrm>
                <a:off x="1216" y="2387"/>
                <a:ext cx="865" cy="908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90" name="Oval 16"/>
              <p:cNvSpPr>
                <a:spLocks noChangeArrowheads="1"/>
              </p:cNvSpPr>
              <p:nvPr/>
            </p:nvSpPr>
            <p:spPr bwMode="gray">
              <a:xfrm>
                <a:off x="1227" y="2392"/>
                <a:ext cx="844" cy="88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91" name="Oval 17"/>
              <p:cNvSpPr>
                <a:spLocks noChangeArrowheads="1"/>
              </p:cNvSpPr>
              <p:nvPr/>
            </p:nvSpPr>
            <p:spPr bwMode="gray">
              <a:xfrm>
                <a:off x="1236" y="2401"/>
                <a:ext cx="802" cy="82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grpSp>
            <p:nvGrpSpPr>
              <p:cNvPr id="23592" name="Group 52"/>
              <p:cNvGrpSpPr>
                <a:grpSpLocks/>
              </p:cNvGrpSpPr>
              <p:nvPr/>
            </p:nvGrpSpPr>
            <p:grpSpPr bwMode="auto">
              <a:xfrm>
                <a:off x="1281" y="2424"/>
                <a:ext cx="817" cy="723"/>
                <a:chOff x="1281" y="2424"/>
                <a:chExt cx="817" cy="723"/>
              </a:xfrm>
            </p:grpSpPr>
            <p:sp>
              <p:nvSpPr>
                <p:cNvPr id="23593" name="Oval 18"/>
                <p:cNvSpPr>
                  <a:spLocks noChangeArrowheads="1"/>
                </p:cNvSpPr>
                <p:nvPr/>
              </p:nvSpPr>
              <p:spPr bwMode="gray">
                <a:xfrm>
                  <a:off x="1281" y="2424"/>
                  <a:ext cx="714" cy="67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94" name="Text Box 19"/>
                <p:cNvSpPr txBox="1">
                  <a:spLocks noChangeArrowheads="1"/>
                </p:cNvSpPr>
                <p:nvPr/>
              </p:nvSpPr>
              <p:spPr bwMode="gray">
                <a:xfrm>
                  <a:off x="1373" y="2613"/>
                  <a:ext cx="725" cy="5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9pPr>
                </a:lstStyle>
                <a:p>
                  <a:pPr eaLnBrk="1" fontAlgn="base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400" b="1" dirty="0" smtClean="0">
                      <a:solidFill>
                        <a:prstClr val="black"/>
                      </a:solidFill>
                    </a:rPr>
                    <a:t>修正</a:t>
                  </a:r>
                  <a:endParaRPr lang="en-US" altLang="zh-TW" sz="2400" b="1" dirty="0" smtClean="0">
                    <a:solidFill>
                      <a:prstClr val="black"/>
                    </a:solidFill>
                  </a:endParaRPr>
                </a:p>
                <a:p>
                  <a:pPr eaLnBrk="1" fontAlgn="base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400" b="1" dirty="0" smtClean="0">
                      <a:solidFill>
                        <a:prstClr val="black"/>
                      </a:solidFill>
                    </a:rPr>
                    <a:t>版本</a:t>
                  </a:r>
                </a:p>
              </p:txBody>
            </p:sp>
          </p:grpSp>
        </p:grpSp>
        <p:grpSp>
          <p:nvGrpSpPr>
            <p:cNvPr id="6" name="Group 57"/>
            <p:cNvGrpSpPr>
              <a:grpSpLocks/>
            </p:cNvGrpSpPr>
            <p:nvPr/>
          </p:nvGrpSpPr>
          <p:grpSpPr bwMode="auto">
            <a:xfrm>
              <a:off x="1514474" y="2682498"/>
              <a:ext cx="1100138" cy="1139825"/>
              <a:chOff x="1157" y="1532"/>
              <a:chExt cx="693" cy="718"/>
            </a:xfrm>
          </p:grpSpPr>
          <p:sp>
            <p:nvSpPr>
              <p:cNvPr id="23581" name="Oval 21"/>
              <p:cNvSpPr>
                <a:spLocks noChangeArrowheads="1"/>
              </p:cNvSpPr>
              <p:nvPr/>
            </p:nvSpPr>
            <p:spPr bwMode="gray">
              <a:xfrm>
                <a:off x="1157" y="1914"/>
                <a:ext cx="576" cy="336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82" name="Oval 22"/>
              <p:cNvSpPr>
                <a:spLocks noChangeArrowheads="1"/>
              </p:cNvSpPr>
              <p:nvPr/>
            </p:nvSpPr>
            <p:spPr bwMode="gray">
              <a:xfrm>
                <a:off x="1205" y="1532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83" name="Oval 24"/>
              <p:cNvSpPr>
                <a:spLocks noChangeArrowheads="1"/>
              </p:cNvSpPr>
              <p:nvPr/>
            </p:nvSpPr>
            <p:spPr bwMode="gray">
              <a:xfrm>
                <a:off x="1220" y="1542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23584" name="Oval 25"/>
              <p:cNvSpPr>
                <a:spLocks noChangeArrowheads="1"/>
              </p:cNvSpPr>
              <p:nvPr/>
            </p:nvSpPr>
            <p:spPr bwMode="gray">
              <a:xfrm>
                <a:off x="1254" y="1558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TW" altLang="en-US" smtClean="0">
                  <a:solidFill>
                    <a:prstClr val="black"/>
                  </a:solidFill>
                  <a:ea typeface="新細明體" pitchFamily="18" charset="-120"/>
                </a:endParaRPr>
              </a:p>
            </p:txBody>
          </p:sp>
          <p:grpSp>
            <p:nvGrpSpPr>
              <p:cNvPr id="23585" name="Group 51"/>
              <p:cNvGrpSpPr>
                <a:grpSpLocks/>
              </p:cNvGrpSpPr>
              <p:nvPr/>
            </p:nvGrpSpPr>
            <p:grpSpPr bwMode="auto">
              <a:xfrm>
                <a:off x="1213" y="1535"/>
                <a:ext cx="630" cy="630"/>
                <a:chOff x="1213" y="1535"/>
                <a:chExt cx="630" cy="630"/>
              </a:xfrm>
            </p:grpSpPr>
            <p:sp>
              <p:nvSpPr>
                <p:cNvPr id="23586" name="Oval 23"/>
                <p:cNvSpPr>
                  <a:spLocks noChangeArrowheads="1"/>
                </p:cNvSpPr>
                <p:nvPr/>
              </p:nvSpPr>
              <p:spPr bwMode="gray">
                <a:xfrm>
                  <a:off x="1213" y="1535"/>
                  <a:ext cx="630" cy="6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87" name="Text Box 26"/>
                <p:cNvSpPr txBox="1">
                  <a:spLocks noChangeArrowheads="1"/>
                </p:cNvSpPr>
                <p:nvPr/>
              </p:nvSpPr>
              <p:spPr bwMode="gray">
                <a:xfrm>
                  <a:off x="1254" y="1645"/>
                  <a:ext cx="472" cy="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zh-TW" altLang="en-US" sz="2200" b="1" dirty="0" smtClean="0">
                      <a:solidFill>
                        <a:srgbClr val="000000"/>
                      </a:solidFill>
                      <a:latin typeface="標楷體" pitchFamily="65" charset="-120"/>
                      <a:ea typeface="標楷體" pitchFamily="65" charset="-120"/>
                    </a:rPr>
                    <a:t>省思</a:t>
                  </a:r>
                </a:p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zh-TW" altLang="en-US" sz="2200" b="1" dirty="0" smtClean="0">
                      <a:solidFill>
                        <a:srgbClr val="000000"/>
                      </a:solidFill>
                      <a:latin typeface="標楷體" pitchFamily="65" charset="-120"/>
                      <a:ea typeface="標楷體" pitchFamily="65" charset="-120"/>
                    </a:rPr>
                    <a:t>探討</a:t>
                  </a:r>
                </a:p>
              </p:txBody>
            </p:sp>
          </p:grpSp>
        </p:grpSp>
        <p:grpSp>
          <p:nvGrpSpPr>
            <p:cNvPr id="8" name="Group 55"/>
            <p:cNvGrpSpPr>
              <a:grpSpLocks/>
            </p:cNvGrpSpPr>
            <p:nvPr/>
          </p:nvGrpSpPr>
          <p:grpSpPr bwMode="auto">
            <a:xfrm>
              <a:off x="3169444" y="1597025"/>
              <a:ext cx="1398587" cy="936625"/>
              <a:chOff x="1953" y="1207"/>
              <a:chExt cx="881" cy="590"/>
            </a:xfrm>
          </p:grpSpPr>
          <p:grpSp>
            <p:nvGrpSpPr>
              <p:cNvPr id="23572" name="Group 54"/>
              <p:cNvGrpSpPr>
                <a:grpSpLocks/>
              </p:cNvGrpSpPr>
              <p:nvPr/>
            </p:nvGrpSpPr>
            <p:grpSpPr bwMode="auto">
              <a:xfrm>
                <a:off x="1953" y="1207"/>
                <a:ext cx="681" cy="590"/>
                <a:chOff x="1953" y="1207"/>
                <a:chExt cx="681" cy="590"/>
              </a:xfrm>
            </p:grpSpPr>
            <p:sp>
              <p:nvSpPr>
                <p:cNvPr id="23576" name="Oval 28"/>
                <p:cNvSpPr>
                  <a:spLocks noChangeArrowheads="1"/>
                </p:cNvSpPr>
                <p:nvPr/>
              </p:nvSpPr>
              <p:spPr bwMode="gray">
                <a:xfrm>
                  <a:off x="1953" y="1620"/>
                  <a:ext cx="545" cy="177"/>
                </a:xfrm>
                <a:prstGeom prst="ellipse">
                  <a:avLst/>
                </a:prstGeom>
                <a:solidFill>
                  <a:srgbClr val="0F2145">
                    <a:alpha val="3019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77" name="Oval 29"/>
                <p:cNvSpPr>
                  <a:spLocks noChangeArrowheads="1"/>
                </p:cNvSpPr>
                <p:nvPr/>
              </p:nvSpPr>
              <p:spPr bwMode="gray">
                <a:xfrm>
                  <a:off x="2050" y="1207"/>
                  <a:ext cx="542" cy="52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78" name="Oval 30"/>
                <p:cNvSpPr>
                  <a:spLocks noChangeArrowheads="1"/>
                </p:cNvSpPr>
                <p:nvPr/>
              </p:nvSpPr>
              <p:spPr bwMode="gray">
                <a:xfrm>
                  <a:off x="2058" y="1209"/>
                  <a:ext cx="528" cy="5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79" name="Oval 32"/>
                <p:cNvSpPr>
                  <a:spLocks noChangeArrowheads="1"/>
                </p:cNvSpPr>
                <p:nvPr/>
              </p:nvSpPr>
              <p:spPr bwMode="gray">
                <a:xfrm>
                  <a:off x="2092" y="1229"/>
                  <a:ext cx="447" cy="3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latin typeface="Tahoma" pitchFamily="34" charset="0"/>
                    <a:ea typeface="新細明體" pitchFamily="18" charset="-120"/>
                  </a:endParaRPr>
                </a:p>
              </p:txBody>
            </p:sp>
            <p:sp>
              <p:nvSpPr>
                <p:cNvPr id="23580" name="Text Box 33"/>
                <p:cNvSpPr txBox="1">
                  <a:spLocks noChangeArrowheads="1"/>
                </p:cNvSpPr>
                <p:nvPr/>
              </p:nvSpPr>
              <p:spPr bwMode="gray">
                <a:xfrm>
                  <a:off x="1999" y="1298"/>
                  <a:ext cx="635" cy="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w Cen MT" pitchFamily="34" charset="0"/>
                      <a:ea typeface="新細明體" pitchFamily="18" charset="-12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0" lang="zh-TW" altLang="en-US" sz="2000" smtClean="0">
                    <a:solidFill>
                      <a:srgbClr val="000000"/>
                    </a:solidFill>
                    <a:ea typeface="華康中黑體"/>
                    <a:cs typeface="華康中黑體"/>
                  </a:endParaRPr>
                </a:p>
              </p:txBody>
            </p:sp>
          </p:grpSp>
          <p:grpSp>
            <p:nvGrpSpPr>
              <p:cNvPr id="23573" name="Group 50"/>
              <p:cNvGrpSpPr>
                <a:grpSpLocks/>
              </p:cNvGrpSpPr>
              <p:nvPr/>
            </p:nvGrpSpPr>
            <p:grpSpPr bwMode="auto">
              <a:xfrm>
                <a:off x="2063" y="1214"/>
                <a:ext cx="771" cy="524"/>
                <a:chOff x="2063" y="1214"/>
                <a:chExt cx="771" cy="524"/>
              </a:xfrm>
            </p:grpSpPr>
            <p:sp>
              <p:nvSpPr>
                <p:cNvPr id="23574" name="Oval 31"/>
                <p:cNvSpPr>
                  <a:spLocks noChangeArrowheads="1"/>
                </p:cNvSpPr>
                <p:nvPr/>
              </p:nvSpPr>
              <p:spPr bwMode="gray">
                <a:xfrm>
                  <a:off x="2063" y="1214"/>
                  <a:ext cx="503" cy="4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TW" altLang="en-US" smtClean="0">
                    <a:solidFill>
                      <a:prstClr val="black"/>
                    </a:solidFill>
                    <a:ea typeface="新細明體" pitchFamily="18" charset="-120"/>
                  </a:endParaRPr>
                </a:p>
              </p:txBody>
            </p:sp>
            <p:sp>
              <p:nvSpPr>
                <p:cNvPr id="23575" name="Rectangle 35"/>
                <p:cNvSpPr>
                  <a:spLocks noChangeArrowheads="1"/>
                </p:cNvSpPr>
                <p:nvPr/>
              </p:nvSpPr>
              <p:spPr bwMode="auto">
                <a:xfrm>
                  <a:off x="2109" y="1253"/>
                  <a:ext cx="725" cy="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200" b="1" dirty="0" smtClean="0">
                      <a:solidFill>
                        <a:srgbClr val="000000"/>
                      </a:solidFill>
                      <a:latin typeface="標楷體" pitchFamily="65" charset="-120"/>
                      <a:ea typeface="標楷體" pitchFamily="65" charset="-120"/>
                    </a:rPr>
                    <a:t>現有</a:t>
                  </a: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TW" altLang="en-US" sz="2200" b="1" dirty="0" smtClean="0">
                      <a:solidFill>
                        <a:srgbClr val="000000"/>
                      </a:solidFill>
                      <a:latin typeface="標楷體" pitchFamily="65" charset="-120"/>
                      <a:ea typeface="標楷體" pitchFamily="65" charset="-120"/>
                    </a:rPr>
                    <a:t>基礎</a:t>
                  </a:r>
                </a:p>
              </p:txBody>
            </p:sp>
          </p:grpSp>
        </p:grpSp>
        <p:sp>
          <p:nvSpPr>
            <p:cNvPr id="70692" name="Rectangle 36"/>
            <p:cNvSpPr>
              <a:spLocks noChangeArrowheads="1"/>
            </p:cNvSpPr>
            <p:nvPr/>
          </p:nvSpPr>
          <p:spPr bwMode="auto">
            <a:xfrm>
              <a:off x="1998617" y="2157869"/>
              <a:ext cx="16502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24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持續努力</a:t>
              </a:r>
            </a:p>
          </p:txBody>
        </p:sp>
        <p:sp>
          <p:nvSpPr>
            <p:cNvPr id="70693" name="Rectangle 37"/>
            <p:cNvSpPr>
              <a:spLocks noChangeArrowheads="1"/>
            </p:cNvSpPr>
            <p:nvPr/>
          </p:nvSpPr>
          <p:spPr bwMode="auto">
            <a:xfrm>
              <a:off x="1971674" y="3822323"/>
              <a:ext cx="181927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28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定期檢討</a:t>
              </a:r>
            </a:p>
          </p:txBody>
        </p:sp>
        <p:sp>
          <p:nvSpPr>
            <p:cNvPr id="70694" name="Rectangle 38"/>
            <p:cNvSpPr>
              <a:spLocks noChangeArrowheads="1"/>
            </p:cNvSpPr>
            <p:nvPr/>
          </p:nvSpPr>
          <p:spPr bwMode="auto">
            <a:xfrm>
              <a:off x="3615676" y="5244738"/>
              <a:ext cx="181446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28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落實</a:t>
              </a:r>
              <a:endParaRPr lang="en-US" altLang="zh-TW" sz="2800" b="1" dirty="0" smtClean="0">
                <a:solidFill>
                  <a:srgbClr val="7030A0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2800" b="1" dirty="0" smtClean="0">
                  <a:solidFill>
                    <a:srgbClr val="7030A0"/>
                  </a:solidFill>
                  <a:latin typeface="標楷體" pitchFamily="65" charset="-120"/>
                  <a:ea typeface="標楷體" pitchFamily="65" charset="-120"/>
                </a:rPr>
                <a:t>圖資教育</a:t>
              </a:r>
            </a:p>
          </p:txBody>
        </p:sp>
      </p:grpSp>
      <p:sp>
        <p:nvSpPr>
          <p:cNvPr id="23564" name="標題 1"/>
          <p:cNvSpPr>
            <a:spLocks noGrp="1"/>
          </p:cNvSpPr>
          <p:nvPr>
            <p:ph type="title"/>
          </p:nvPr>
        </p:nvSpPr>
        <p:spPr>
          <a:xfrm>
            <a:off x="536575" y="235744"/>
            <a:ext cx="4619625" cy="1143000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zh-TW" altLang="en-US" dirty="0" smtClean="0">
                <a:latin typeface="Microsoft JhengHei" pitchFamily="34" charset="-120"/>
                <a:ea typeface="Microsoft JhengHei" pitchFamily="34" charset="-120"/>
              </a:rPr>
              <a:t>省思與展望</a:t>
            </a:r>
            <a:endParaRPr lang="zh-TW" altLang="en-US" dirty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49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239000" cy="1143000"/>
          </a:xfrm>
        </p:spPr>
        <p:txBody>
          <a:bodyPr/>
          <a:lstStyle/>
          <a:p>
            <a:r>
              <a:rPr lang="zh-TW" altLang="en-US" dirty="0" smtClean="0">
                <a:latin typeface="Microsoft JhengHei" pitchFamily="34" charset="-120"/>
                <a:ea typeface="Microsoft JhengHei" pitchFamily="34" charset="-120"/>
              </a:rPr>
              <a:t>報告架構</a:t>
            </a:r>
            <a:endParaRPr lang="en-US" dirty="0">
              <a:latin typeface="Microsoft JhengHei" pitchFamily="34" charset="-120"/>
              <a:ea typeface="Microsoft JhengHei" pitchFamily="34" charset="-12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910229"/>
              </p:ext>
            </p:extLst>
          </p:nvPr>
        </p:nvGraphicFramePr>
        <p:xfrm>
          <a:off x="899592" y="1556792"/>
          <a:ext cx="746760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120803"/>
              </p:ext>
            </p:extLst>
          </p:nvPr>
        </p:nvGraphicFramePr>
        <p:xfrm>
          <a:off x="838200" y="4038600"/>
          <a:ext cx="7467600" cy="219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1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27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990656" cy="1143000"/>
          </a:xfrm>
        </p:spPr>
        <p:txBody>
          <a:bodyPr/>
          <a:lstStyle/>
          <a:p>
            <a:pPr lvl="0"/>
            <a:r>
              <a:rPr lang="zh-TW" altLang="en-US" sz="3600" dirty="0" smtClean="0"/>
              <a:t>為什麼要實施圖書資訊利用教育</a:t>
            </a:r>
            <a:r>
              <a:rPr lang="en-US" altLang="zh-TW" sz="3600" dirty="0" smtClean="0"/>
              <a:t>?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學會</a:t>
            </a:r>
            <a:r>
              <a:rPr lang="zh-TW" altLang="en-US" dirty="0"/>
              <a:t>如何</a:t>
            </a:r>
            <a:r>
              <a:rPr lang="zh-TW" altLang="en-US" dirty="0" smtClean="0"/>
              <a:t>學習（</a:t>
            </a:r>
            <a:r>
              <a:rPr lang="en-US" altLang="zh-TW" dirty="0" smtClean="0"/>
              <a:t>Learn </a:t>
            </a:r>
            <a:r>
              <a:rPr lang="en-US" altLang="zh-TW" dirty="0"/>
              <a:t>to how to learn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r>
              <a:rPr lang="zh-TW" altLang="en-US" dirty="0"/>
              <a:t>學校圖書館對於學生的學習成就能發揮正面的</a:t>
            </a:r>
            <a:r>
              <a:rPr lang="zh-TW" altLang="en-US" dirty="0" smtClean="0"/>
              <a:t>影響（</a:t>
            </a:r>
            <a:r>
              <a:rPr lang="en-US" altLang="zh-TW" dirty="0" smtClean="0"/>
              <a:t>Impact study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r>
              <a:rPr lang="zh-TW" altLang="en-US" dirty="0" smtClean="0"/>
              <a:t>美國</a:t>
            </a:r>
            <a:r>
              <a:rPr lang="en-US" altLang="zh-TW" dirty="0" smtClean="0"/>
              <a:t>CCSS</a:t>
            </a:r>
            <a:r>
              <a:rPr lang="zh-TW" altLang="en-US" dirty="0" smtClean="0"/>
              <a:t>與圖資教育</a:t>
            </a:r>
            <a:endParaRPr lang="en-US" altLang="zh-TW" dirty="0" smtClean="0"/>
          </a:p>
          <a:p>
            <a:r>
              <a:rPr lang="zh-TW" altLang="en-US" dirty="0" smtClean="0"/>
              <a:t>我國九年一貫與</a:t>
            </a:r>
            <a:r>
              <a:rPr lang="zh-TW" altLang="en-US" dirty="0"/>
              <a:t>圖資教育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2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5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學會如何學習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當今</a:t>
            </a:r>
            <a:r>
              <a:rPr lang="zh-TW" altLang="en-US" dirty="0">
                <a:solidFill>
                  <a:srgbClr val="C00000"/>
                </a:solidFill>
              </a:rPr>
              <a:t>資訊爆炸</a:t>
            </a:r>
            <a:r>
              <a:rPr lang="zh-TW" altLang="en-US" dirty="0"/>
              <a:t>的時代，更具要具備</a:t>
            </a:r>
            <a:r>
              <a:rPr lang="zh-TW" altLang="en-US" dirty="0">
                <a:solidFill>
                  <a:srgbClr val="C00000"/>
                </a:solidFill>
              </a:rPr>
              <a:t>選擇資訊、整合資訊</a:t>
            </a:r>
            <a:r>
              <a:rPr lang="zh-TW" altLang="en-US" dirty="0"/>
              <a:t>以及</a:t>
            </a:r>
            <a:r>
              <a:rPr lang="zh-TW" altLang="en-US" dirty="0">
                <a:solidFill>
                  <a:srgbClr val="C00000"/>
                </a:solidFill>
              </a:rPr>
              <a:t>使用資訊</a:t>
            </a:r>
            <a:r>
              <a:rPr lang="zh-TW" altLang="en-US" dirty="0"/>
              <a:t>的能力。</a:t>
            </a:r>
          </a:p>
          <a:p>
            <a:r>
              <a:rPr lang="zh-TW" altLang="en-US" dirty="0" smtClean="0"/>
              <a:t>小學</a:t>
            </a:r>
            <a:r>
              <a:rPr lang="zh-TW" altLang="en-US" dirty="0"/>
              <a:t>階段的圖書資訊利用教育，正是奠定兒童</a:t>
            </a:r>
            <a:r>
              <a:rPr lang="zh-TW" altLang="en-US" dirty="0">
                <a:solidFill>
                  <a:srgbClr val="C00000"/>
                </a:solidFill>
              </a:rPr>
              <a:t>喜愛閱讀、運用資訊</a:t>
            </a:r>
            <a:r>
              <a:rPr lang="zh-TW" altLang="en-US" dirty="0"/>
              <a:t>。</a:t>
            </a:r>
          </a:p>
          <a:p>
            <a:r>
              <a:rPr lang="zh-TW" altLang="en-US" dirty="0" smtClean="0"/>
              <a:t>小學是「</a:t>
            </a:r>
            <a:r>
              <a:rPr lang="zh-TW" altLang="en-US" dirty="0"/>
              <a:t>學會如何學習</a:t>
            </a:r>
            <a:r>
              <a:rPr lang="zh-TW" altLang="en-US" dirty="0" smtClean="0"/>
              <a:t>」的</a:t>
            </a:r>
            <a:r>
              <a:rPr lang="zh-TW" altLang="en-US" dirty="0"/>
              <a:t>關鍵期，為未來的社會培養具備資訊素養的社會公民，更值得</a:t>
            </a:r>
            <a:r>
              <a:rPr lang="zh-TW" altLang="en-US" dirty="0" smtClean="0"/>
              <a:t>重視</a:t>
            </a:r>
            <a:r>
              <a:rPr lang="zh-TW" altLang="en-US" dirty="0"/>
              <a:t>。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3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821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239000" cy="1143000"/>
          </a:xfrm>
        </p:spPr>
        <p:txBody>
          <a:bodyPr/>
          <a:lstStyle/>
          <a:p>
            <a:r>
              <a:rPr lang="zh-TW" altLang="en-US" dirty="0" smtClean="0"/>
              <a:t>圖書館與學習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340768"/>
            <a:ext cx="7774632" cy="4968552"/>
          </a:xfrm>
        </p:spPr>
        <p:txBody>
          <a:bodyPr>
            <a:normAutofit fontScale="92500" lnSpcReduction="10000"/>
          </a:bodyPr>
          <a:lstStyle/>
          <a:p>
            <a:r>
              <a:rPr lang="zh-TW" altLang="en-US" dirty="0" smtClean="0"/>
              <a:t>美加</a:t>
            </a:r>
            <a:r>
              <a:rPr lang="zh-TW" altLang="en-US" dirty="0"/>
              <a:t>地區</a:t>
            </a:r>
            <a:r>
              <a:rPr lang="zh-TW" altLang="zh-TW" dirty="0"/>
              <a:t>自</a:t>
            </a:r>
            <a:r>
              <a:rPr lang="en-US" altLang="zh-TW" dirty="0"/>
              <a:t>1990</a:t>
            </a:r>
            <a:r>
              <a:rPr lang="zh-TW" altLang="zh-TW" dirty="0"/>
              <a:t>年代開始興起，研究「學校圖書館」和「學生成就</a:t>
            </a:r>
            <a:r>
              <a:rPr lang="zh-TW" altLang="zh-TW" dirty="0" smtClean="0"/>
              <a:t>」</a:t>
            </a:r>
            <a:r>
              <a:rPr lang="zh-TW" altLang="en-US" dirty="0" smtClean="0"/>
              <a:t>，指出</a:t>
            </a:r>
            <a:r>
              <a:rPr lang="zh-TW" altLang="en-US" dirty="0"/>
              <a:t>學校圖書館對於學生的學習成就扮演</a:t>
            </a:r>
            <a:r>
              <a:rPr lang="zh-TW" altLang="en-US" dirty="0">
                <a:solidFill>
                  <a:srgbClr val="C00000"/>
                </a:solidFill>
              </a:rPr>
              <a:t>正面的</a:t>
            </a:r>
            <a:r>
              <a:rPr lang="zh-TW" altLang="en-US" dirty="0" smtClean="0">
                <a:solidFill>
                  <a:srgbClr val="C00000"/>
                </a:solidFill>
              </a:rPr>
              <a:t>影響</a:t>
            </a:r>
            <a:r>
              <a:rPr lang="en-US" altLang="zh-TW" dirty="0" smtClean="0">
                <a:solidFill>
                  <a:srgbClr val="C00000"/>
                </a:solidFill>
              </a:rPr>
              <a:t>(Impact Study)</a:t>
            </a:r>
          </a:p>
          <a:p>
            <a:r>
              <a:rPr lang="zh-TW" altLang="en-US" dirty="0" smtClean="0"/>
              <a:t>圖書館能指導</a:t>
            </a:r>
            <a:r>
              <a:rPr lang="zh-TW" altLang="en-US" dirty="0"/>
              <a:t>學生</a:t>
            </a:r>
            <a:r>
              <a:rPr lang="en-US" altLang="zh-TW" dirty="0">
                <a:solidFill>
                  <a:srgbClr val="C00000"/>
                </a:solidFill>
              </a:rPr>
              <a:t>21</a:t>
            </a:r>
            <a:r>
              <a:rPr lang="zh-TW" altLang="en-US" dirty="0">
                <a:solidFill>
                  <a:srgbClr val="C00000"/>
                </a:solidFill>
              </a:rPr>
              <a:t>世紀</a:t>
            </a:r>
            <a:r>
              <a:rPr lang="zh-TW" altLang="en-US" dirty="0" smtClean="0">
                <a:solidFill>
                  <a:srgbClr val="C00000"/>
                </a:solidFill>
              </a:rPr>
              <a:t>的知能，提昇學習成就</a:t>
            </a:r>
            <a:r>
              <a:rPr lang="zh-TW" altLang="en-US" dirty="0">
                <a:solidFill>
                  <a:srgbClr val="C00000"/>
                </a:solidFill>
              </a:rPr>
              <a:t>，降低成就</a:t>
            </a:r>
            <a:r>
              <a:rPr lang="zh-TW" altLang="en-US" dirty="0" smtClean="0">
                <a:solidFill>
                  <a:srgbClr val="C00000"/>
                </a:solidFill>
              </a:rPr>
              <a:t>落差</a:t>
            </a:r>
            <a:r>
              <a:rPr lang="zh-TW" altLang="zh-TW" dirty="0" smtClean="0">
                <a:solidFill>
                  <a:srgbClr val="C00000"/>
                </a:solidFill>
              </a:rPr>
              <a:t>。</a:t>
            </a:r>
            <a:endParaRPr lang="zh-TW" altLang="zh-TW" dirty="0">
              <a:solidFill>
                <a:srgbClr val="C00000"/>
              </a:solidFill>
            </a:endParaRPr>
          </a:p>
          <a:p>
            <a:r>
              <a:rPr lang="zh-TW" altLang="en-US" dirty="0" smtClean="0"/>
              <a:t>國際</a:t>
            </a:r>
            <a:r>
              <a:rPr lang="zh-TW" altLang="en-US" dirty="0"/>
              <a:t>閱讀素養</a:t>
            </a:r>
            <a:r>
              <a:rPr lang="zh-TW" altLang="en-US" dirty="0" smtClean="0"/>
              <a:t>研究（</a:t>
            </a:r>
            <a:r>
              <a:rPr lang="en-US" altLang="zh-TW" dirty="0"/>
              <a:t>Progress in International Reading Literacy Study, </a:t>
            </a:r>
            <a:r>
              <a:rPr lang="en-US" altLang="zh-TW" dirty="0" smtClean="0"/>
              <a:t>PIRLS</a:t>
            </a:r>
            <a:r>
              <a:rPr lang="zh-TW" altLang="en-US" dirty="0" smtClean="0"/>
              <a:t>）</a:t>
            </a:r>
            <a:r>
              <a:rPr lang="zh-TW" altLang="en-US" dirty="0"/>
              <a:t>的</a:t>
            </a:r>
            <a:r>
              <a:rPr lang="zh-TW" altLang="en-US" dirty="0" smtClean="0"/>
              <a:t>調查，</a:t>
            </a:r>
            <a:r>
              <a:rPr lang="zh-TW" altLang="en-US" dirty="0" smtClean="0">
                <a:solidFill>
                  <a:srgbClr val="C00000"/>
                </a:solidFill>
              </a:rPr>
              <a:t>圖書館</a:t>
            </a:r>
            <a:r>
              <a:rPr lang="zh-TW" altLang="en-US" dirty="0">
                <a:solidFill>
                  <a:srgbClr val="C00000"/>
                </a:solidFill>
              </a:rPr>
              <a:t>館藏越是豐富的學校，學生的閱讀表現越</a:t>
            </a:r>
            <a:r>
              <a:rPr lang="zh-TW" altLang="en-US" dirty="0" smtClean="0">
                <a:solidFill>
                  <a:srgbClr val="C00000"/>
                </a:solidFill>
              </a:rPr>
              <a:t>好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r>
              <a:rPr lang="zh-TW" altLang="en-US" dirty="0" smtClean="0"/>
              <a:t>芬蘭</a:t>
            </a:r>
            <a:r>
              <a:rPr lang="zh-TW" altLang="en-US" dirty="0"/>
              <a:t>、南韓、</a:t>
            </a:r>
            <a:r>
              <a:rPr lang="zh-TW" altLang="en-US" dirty="0" smtClean="0"/>
              <a:t>香港，在</a:t>
            </a:r>
            <a:r>
              <a:rPr lang="en-US" altLang="zh-TW" dirty="0"/>
              <a:t>PIRLS</a:t>
            </a:r>
            <a:r>
              <a:rPr lang="zh-TW" altLang="en-US" dirty="0"/>
              <a:t>評量中名列世界前茅，其豐沛的圖書館資源、每校均設置圖書館主任、</a:t>
            </a:r>
            <a:r>
              <a:rPr lang="zh-TW" altLang="en-US" dirty="0">
                <a:solidFill>
                  <a:srgbClr val="C00000"/>
                </a:solidFill>
              </a:rPr>
              <a:t>圖書館計畫與各科課程緊密結合</a:t>
            </a:r>
            <a:r>
              <a:rPr lang="zh-TW" altLang="en-US" dirty="0"/>
              <a:t>，都是成功的</a:t>
            </a:r>
            <a:r>
              <a:rPr lang="zh-TW" altLang="en-US" dirty="0" smtClean="0"/>
              <a:t>因素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4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6464613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/>
              <a:t>蕭富元</a:t>
            </a:r>
            <a:r>
              <a:rPr lang="zh-TW" altLang="en-US" dirty="0"/>
              <a:t>，</a:t>
            </a:r>
            <a:r>
              <a:rPr lang="en-US" altLang="zh-TW" dirty="0"/>
              <a:t>2007</a:t>
            </a:r>
            <a:r>
              <a:rPr lang="zh-TW" altLang="en-US" dirty="0"/>
              <a:t>；謝鍚金，</a:t>
            </a:r>
            <a:r>
              <a:rPr lang="en-US" altLang="zh-TW" dirty="0"/>
              <a:t>2007</a:t>
            </a:r>
            <a:r>
              <a:rPr lang="zh-TW" altLang="en-US" dirty="0"/>
              <a:t>；何琦瑜，</a:t>
            </a:r>
            <a:r>
              <a:rPr lang="en-US" altLang="zh-TW" dirty="0" smtClean="0"/>
              <a:t>2007</a:t>
            </a:r>
            <a:r>
              <a:rPr lang="zh-TW" altLang="en-US" dirty="0" smtClean="0"/>
              <a:t>；</a:t>
            </a:r>
            <a:r>
              <a:rPr lang="en-US" altLang="zh-TW" dirty="0"/>
              <a:t>New York Comprehensive </a:t>
            </a:r>
            <a:r>
              <a:rPr lang="en-US" altLang="zh-TW" dirty="0" smtClean="0"/>
              <a:t>Center, 2011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0186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239000" cy="1143000"/>
          </a:xfrm>
        </p:spPr>
        <p:txBody>
          <a:bodyPr/>
          <a:lstStyle/>
          <a:p>
            <a:pPr>
              <a:defRPr/>
            </a:pPr>
            <a:r>
              <a:rPr lang="zh-TW" altLang="en-US" sz="4000" dirty="0">
                <a:latin typeface="標楷體" pitchFamily="65" charset="-120"/>
                <a:ea typeface="標楷體" pitchFamily="65" charset="-120"/>
              </a:rPr>
              <a:t>美國</a:t>
            </a:r>
            <a:r>
              <a:rPr lang="en-US" altLang="zh-TW" sz="4000" dirty="0">
                <a:latin typeface="標楷體" pitchFamily="65" charset="-120"/>
                <a:ea typeface="標楷體" pitchFamily="65" charset="-120"/>
              </a:rPr>
              <a:t>CCSS</a:t>
            </a:r>
            <a:r>
              <a:rPr lang="zh-TW" altLang="en-US" sz="4000" dirty="0">
                <a:latin typeface="標楷體" pitchFamily="65" charset="-120"/>
                <a:ea typeface="標楷體" pitchFamily="65" charset="-120"/>
              </a:rPr>
              <a:t>與圖資</a:t>
            </a:r>
            <a:r>
              <a:rPr lang="zh-TW" altLang="en-US" sz="4000" dirty="0" smtClean="0">
                <a:latin typeface="標楷體" pitchFamily="65" charset="-120"/>
                <a:ea typeface="標楷體" pitchFamily="65" charset="-120"/>
              </a:rPr>
              <a:t>教育</a:t>
            </a:r>
            <a:endParaRPr lang="fr-FR" altLang="zh-TW" sz="4000" b="1" kern="1200" dirty="0">
              <a:ln w="12700">
                <a:noFill/>
              </a:ln>
              <a:solidFill>
                <a:schemeClr val="tx1"/>
              </a:solidFill>
              <a:effectLst>
                <a:outerShdw blurRad="76200" dist="38100" dir="8100000" algn="tr" rotWithShape="0">
                  <a:prstClr val="black">
                    <a:alpha val="40000"/>
                  </a:prst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403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0148"/>
            <a:ext cx="7570663" cy="4744522"/>
          </a:xfrm>
        </p:spPr>
        <p:txBody>
          <a:bodyPr>
            <a:normAutofit fontScale="92500" lnSpcReduction="10000"/>
          </a:bodyPr>
          <a:lstStyle/>
          <a:p>
            <a:r>
              <a:rPr lang="zh-TW" altLang="en-US" sz="2800" dirty="0" smtClean="0">
                <a:ea typeface="新細明體" pitchFamily="18" charset="-120"/>
              </a:rPr>
              <a:t>各州共同核心標準</a:t>
            </a:r>
            <a:r>
              <a:rPr lang="en-US" altLang="zh-TW" sz="2800" dirty="0" smtClean="0">
                <a:ea typeface="新細明體" pitchFamily="18" charset="-120"/>
              </a:rPr>
              <a:t>(Common Core State Standards, </a:t>
            </a:r>
            <a:r>
              <a:rPr lang="zh-TW" altLang="en-US" sz="2800" dirty="0" smtClean="0">
                <a:ea typeface="新細明體" pitchFamily="18" charset="-120"/>
              </a:rPr>
              <a:t>　</a:t>
            </a:r>
            <a:r>
              <a:rPr lang="en-US" altLang="zh-TW" sz="2800" dirty="0" smtClean="0">
                <a:ea typeface="新細明體" pitchFamily="18" charset="-120"/>
              </a:rPr>
              <a:t>CCSS)</a:t>
            </a:r>
          </a:p>
          <a:p>
            <a:r>
              <a:rPr lang="en-US" altLang="zh-TW" sz="2800" dirty="0" smtClean="0">
                <a:ea typeface="新細明體" pitchFamily="18" charset="-120"/>
              </a:rPr>
              <a:t>2010</a:t>
            </a:r>
            <a:r>
              <a:rPr lang="zh-TW" altLang="en-US" sz="2800" dirty="0" smtClean="0">
                <a:ea typeface="新細明體" pitchFamily="18" charset="-120"/>
              </a:rPr>
              <a:t>年公佈，迄今已有</a:t>
            </a:r>
            <a:r>
              <a:rPr lang="en-US" altLang="zh-TW" sz="2800" dirty="0" smtClean="0">
                <a:ea typeface="新細明體" pitchFamily="18" charset="-120"/>
              </a:rPr>
              <a:t>46</a:t>
            </a:r>
            <a:r>
              <a:rPr lang="zh-TW" altLang="en-US" sz="2800" dirty="0" smtClean="0">
                <a:ea typeface="新細明體" pitchFamily="18" charset="-120"/>
              </a:rPr>
              <a:t>個州採用，影響幾乎遍及全美。</a:t>
            </a:r>
            <a:endParaRPr lang="en-US" altLang="zh-TW" sz="2800" dirty="0" smtClean="0">
              <a:ea typeface="新細明體" pitchFamily="18" charset="-120"/>
            </a:endParaRPr>
          </a:p>
          <a:p>
            <a:r>
              <a:rPr lang="zh-TW" altLang="en-US" dirty="0" smtClean="0">
                <a:ea typeface="新細明體" pitchFamily="18" charset="-120"/>
              </a:rPr>
              <a:t>強調</a:t>
            </a:r>
            <a:r>
              <a:rPr lang="zh-TW" altLang="en-US" dirty="0" smtClean="0">
                <a:solidFill>
                  <a:srgbClr val="C00000"/>
                </a:solidFill>
                <a:ea typeface="新細明體" pitchFamily="18" charset="-120"/>
              </a:rPr>
              <a:t>獨立</a:t>
            </a:r>
            <a:r>
              <a:rPr lang="zh-TW" altLang="en-US" dirty="0">
                <a:solidFill>
                  <a:srgbClr val="C00000"/>
                </a:solidFill>
                <a:ea typeface="新細明體" pitchFamily="18" charset="-120"/>
              </a:rPr>
              <a:t>解決</a:t>
            </a:r>
            <a:r>
              <a:rPr lang="zh-TW" altLang="en-US" dirty="0" smtClean="0">
                <a:solidFill>
                  <a:srgbClr val="C00000"/>
                </a:solidFill>
                <a:ea typeface="新細明體" pitchFamily="18" charset="-120"/>
              </a:rPr>
              <a:t>問題、統</a:t>
            </a:r>
            <a:r>
              <a:rPr lang="zh-TW" altLang="en-US" dirty="0">
                <a:solidFill>
                  <a:srgbClr val="C00000"/>
                </a:solidFill>
                <a:ea typeface="新細明體" pitchFamily="18" charset="-120"/>
              </a:rPr>
              <a:t>整</a:t>
            </a:r>
            <a:r>
              <a:rPr lang="zh-TW" altLang="en-US" dirty="0" smtClean="0">
                <a:solidFill>
                  <a:srgbClr val="C00000"/>
                </a:solidFill>
                <a:ea typeface="新細明體" pitchFamily="18" charset="-120"/>
              </a:rPr>
              <a:t>觀點、分析思維</a:t>
            </a:r>
            <a:r>
              <a:rPr lang="zh-TW" altLang="en-US" dirty="0">
                <a:solidFill>
                  <a:srgbClr val="C00000"/>
                </a:solidFill>
                <a:ea typeface="新細明體" pitchFamily="18" charset="-120"/>
              </a:rPr>
              <a:t>、</a:t>
            </a:r>
            <a:r>
              <a:rPr lang="zh-TW" altLang="en-US" dirty="0" smtClean="0">
                <a:solidFill>
                  <a:srgbClr val="C00000"/>
                </a:solidFill>
                <a:ea typeface="新細明體" pitchFamily="18" charset="-120"/>
              </a:rPr>
              <a:t>讀寫</a:t>
            </a:r>
            <a:r>
              <a:rPr lang="zh-TW" altLang="en-US" dirty="0">
                <a:solidFill>
                  <a:srgbClr val="C00000"/>
                </a:solidFill>
                <a:ea typeface="新細明體" pitchFamily="18" charset="-120"/>
              </a:rPr>
              <a:t>能力</a:t>
            </a:r>
          </a:p>
          <a:p>
            <a:r>
              <a:rPr lang="zh-TW" altLang="en-US" sz="2800" dirty="0" smtClean="0">
                <a:ea typeface="新細明體" pitchFamily="18" charset="-120"/>
              </a:rPr>
              <a:t>重視文本複雜度、非小說類文學與資訊文本</a:t>
            </a:r>
            <a:endParaRPr lang="en-US" altLang="zh-TW" sz="2800" dirty="0" smtClean="0">
              <a:ea typeface="新細明體" pitchFamily="18" charset="-120"/>
            </a:endParaRPr>
          </a:p>
          <a:p>
            <a:r>
              <a:rPr lang="zh-TW" altLang="en-US" sz="2800" dirty="0" smtClean="0">
                <a:solidFill>
                  <a:srgbClr val="C00000"/>
                </a:solidFill>
                <a:ea typeface="新細明體" pitchFamily="18" charset="-120"/>
              </a:rPr>
              <a:t>強調不同學科教師均有提升學生讀寫能力之共用責任</a:t>
            </a:r>
            <a:endParaRPr lang="en-US" altLang="zh-TW" sz="2800" dirty="0" smtClean="0">
              <a:solidFill>
                <a:srgbClr val="C00000"/>
              </a:solidFill>
              <a:ea typeface="新細明體" pitchFamily="18" charset="-120"/>
            </a:endParaRPr>
          </a:p>
          <a:p>
            <a:r>
              <a:rPr lang="zh-TW" altLang="en-US" sz="2800" dirty="0" smtClean="0">
                <a:ea typeface="新細明體" pitchFamily="18" charset="-120"/>
              </a:rPr>
              <a:t>共同評量則預計於</a:t>
            </a:r>
            <a:r>
              <a:rPr lang="en-US" altLang="zh-TW" sz="2800" dirty="0" smtClean="0">
                <a:ea typeface="新細明體" pitchFamily="18" charset="-120"/>
              </a:rPr>
              <a:t>2014</a:t>
            </a:r>
            <a:r>
              <a:rPr lang="zh-TW" altLang="en-US" sz="2800" dirty="0" smtClean="0">
                <a:ea typeface="新細明體" pitchFamily="18" charset="-120"/>
              </a:rPr>
              <a:t>年正式實施，將採線上測驗。</a:t>
            </a:r>
          </a:p>
        </p:txBody>
      </p:sp>
      <p:sp>
        <p:nvSpPr>
          <p:cNvPr id="44036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8388424" y="6354675"/>
            <a:ext cx="432048" cy="437465"/>
          </a:xfrm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5FE4CE20-93BC-46BF-BD1C-C904DCED9E6A}" type="slidenum">
              <a:rPr kumimoji="0" lang="fr-FR" altLang="zh-TW" smtClean="0">
                <a:solidFill>
                  <a:srgbClr val="000000"/>
                </a:solidFill>
              </a:rPr>
              <a:pPr eaLnBrk="1" hangingPunct="1"/>
              <a:t>5</a:t>
            </a:fld>
            <a:endParaRPr kumimoji="0" lang="fr-FR" altLang="zh-TW" dirty="0" smtClean="0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595550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/>
              <a:t>張佳琳</a:t>
            </a:r>
            <a:r>
              <a:rPr lang="en-US" altLang="zh-TW" dirty="0"/>
              <a:t>(2013</a:t>
            </a:r>
            <a:r>
              <a:rPr lang="en-US" altLang="zh-TW" dirty="0" smtClean="0"/>
              <a:t>)</a:t>
            </a:r>
            <a:r>
              <a:rPr lang="zh-TW" altLang="en-US" dirty="0">
                <a:latin typeface="標楷體"/>
                <a:ea typeface="標楷體"/>
              </a:rPr>
              <a:t>。</a:t>
            </a:r>
            <a:r>
              <a:rPr lang="zh-TW" altLang="en-US" dirty="0"/>
              <a:t>美國國家課程時代的來臨</a:t>
            </a:r>
            <a:r>
              <a:rPr lang="zh-TW" altLang="en-US" dirty="0" smtClean="0"/>
              <a:t>：各</a:t>
            </a:r>
            <a:r>
              <a:rPr lang="zh-TW" altLang="en-US" dirty="0"/>
              <a:t>州共同核心標準之</a:t>
            </a:r>
            <a:r>
              <a:rPr lang="zh-TW" altLang="en-US" dirty="0" smtClean="0"/>
              <a:t>探究</a:t>
            </a:r>
            <a:r>
              <a:rPr lang="zh-TW" altLang="en-US" dirty="0" smtClean="0">
                <a:latin typeface="標楷體"/>
                <a:ea typeface="標楷體"/>
              </a:rPr>
              <a:t>。</a:t>
            </a:r>
            <a:r>
              <a:rPr lang="zh-TW" altLang="en-US" dirty="0" smtClean="0"/>
              <a:t>教育</a:t>
            </a:r>
            <a:r>
              <a:rPr lang="zh-TW" altLang="en-US" dirty="0"/>
              <a:t>研究與發展</a:t>
            </a:r>
            <a:r>
              <a:rPr lang="zh-TW" altLang="en-US" dirty="0" smtClean="0"/>
              <a:t>期刊，</a:t>
            </a:r>
            <a:r>
              <a:rPr lang="en-US" altLang="zh-TW" dirty="0" smtClean="0"/>
              <a:t>9(2), 1-32</a:t>
            </a:r>
            <a:r>
              <a:rPr lang="zh-TW" altLang="en-US" dirty="0">
                <a:latin typeface="標楷體"/>
                <a:ea typeface="標楷體"/>
              </a:rPr>
              <a:t> 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715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B8CFC7-23A5-405E-B069-569CA34A7B6B}" type="slidenum">
              <a:rPr lang="fr-FR" altLang="zh-TW" smtClean="0"/>
              <a:pPr>
                <a:defRPr/>
              </a:pPr>
              <a:t>6</a:t>
            </a:fld>
            <a:endParaRPr lang="fr-FR" altLang="zh-TW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833952"/>
              </p:ext>
            </p:extLst>
          </p:nvPr>
        </p:nvGraphicFramePr>
        <p:xfrm>
          <a:off x="467544" y="764704"/>
          <a:ext cx="7704857" cy="5273040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925998"/>
                <a:gridCol w="1674402"/>
                <a:gridCol w="2016224"/>
                <a:gridCol w="2088233"/>
              </a:tblGrid>
              <a:tr h="936104">
                <a:tc>
                  <a:txBody>
                    <a:bodyPr/>
                    <a:lstStyle/>
                    <a:p>
                      <a:pPr indent="12700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CCSS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AASL Standards 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Reading </a:t>
                      </a:r>
                      <a:r>
                        <a:rPr lang="en-US" sz="1800" kern="100" dirty="0" smtClean="0">
                          <a:effectLst/>
                        </a:rPr>
                        <a:t>Comprehension </a:t>
                      </a:r>
                      <a:r>
                        <a:rPr lang="en-US" sz="1800" kern="100" dirty="0">
                          <a:effectLst/>
                        </a:rPr>
                        <a:t>Strategy</a:t>
                      </a:r>
                      <a:endParaRPr lang="zh-TW" sz="18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Learning Applications</a:t>
                      </a:r>
                      <a:endParaRPr lang="zh-TW" sz="2400" kern="100" dirty="0">
                        <a:effectLst/>
                      </a:endParaRPr>
                    </a:p>
                    <a:p>
                      <a:pPr indent="12700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3377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solidFill>
                            <a:srgbClr val="C00000"/>
                          </a:solidFill>
                          <a:effectLst/>
                        </a:rPr>
                        <a:t>細讀式閱讀法</a:t>
                      </a:r>
                      <a:r>
                        <a:rPr lang="zh-TW" sz="2400" b="0" kern="100" dirty="0">
                          <a:effectLst/>
                        </a:rPr>
                        <a:t>以瞭解文本</a:t>
                      </a:r>
                      <a:r>
                        <a:rPr lang="zh-TW" sz="2400" b="0" kern="100" dirty="0" smtClean="0">
                          <a:effectLst/>
                        </a:rPr>
                        <a:t>內容</a:t>
                      </a:r>
                      <a:r>
                        <a:rPr lang="zh-TW" altLang="en-US" sz="2400" b="0" kern="100" baseline="0" dirty="0" smtClean="0">
                          <a:effectLst/>
                        </a:rPr>
                        <a:t>，</a:t>
                      </a:r>
                      <a:r>
                        <a:rPr lang="zh-TW" sz="2400" b="0" kern="100" dirty="0" smtClean="0">
                          <a:effectLst/>
                        </a:rPr>
                        <a:t>並</a:t>
                      </a:r>
                      <a:r>
                        <a:rPr lang="zh-TW" sz="2400" b="0" kern="100" dirty="0">
                          <a:effectLst/>
                        </a:rPr>
                        <a:t>據此進行邏輯性推理。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使用先備和背景知識以利新的學習。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solidFill>
                            <a:srgbClr val="C00000"/>
                          </a:solidFill>
                          <a:effectLst/>
                        </a:rPr>
                        <a:t>活化背景知識</a:t>
                      </a:r>
                      <a:endParaRPr lang="zh-TW" sz="2400" b="0" kern="100" dirty="0">
                        <a:solidFill>
                          <a:srgbClr val="C00000"/>
                        </a:solidFill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2400" kern="100" dirty="0">
                          <a:effectLst/>
                        </a:rPr>
                        <a:t>使用</a:t>
                      </a:r>
                      <a:r>
                        <a:rPr lang="zh-TW" sz="2400" kern="100" dirty="0">
                          <a:solidFill>
                            <a:srgbClr val="C00000"/>
                          </a:solidFill>
                          <a:effectLst/>
                        </a:rPr>
                        <a:t>腦力激盪</a:t>
                      </a:r>
                      <a:r>
                        <a:rPr lang="zh-TW" sz="2400" kern="100" dirty="0">
                          <a:effectLst/>
                        </a:rPr>
                        <a:t>、</a:t>
                      </a:r>
                      <a:r>
                        <a:rPr lang="en-US" sz="2400" kern="100" dirty="0">
                          <a:solidFill>
                            <a:srgbClr val="C00000"/>
                          </a:solidFill>
                          <a:effectLst/>
                        </a:rPr>
                        <a:t>K-W-L</a:t>
                      </a:r>
                      <a:r>
                        <a:rPr lang="zh-TW" sz="2400" kern="100" dirty="0">
                          <a:solidFill>
                            <a:srgbClr val="C00000"/>
                          </a:solidFill>
                          <a:effectLst/>
                        </a:rPr>
                        <a:t>表、心智圖、討論、</a:t>
                      </a:r>
                      <a:r>
                        <a:rPr lang="zh-TW" sz="2400" kern="100" dirty="0" smtClean="0">
                          <a:solidFill>
                            <a:srgbClr val="C00000"/>
                          </a:solidFill>
                          <a:effectLst/>
                        </a:rPr>
                        <a:t>日誌</a:t>
                      </a:r>
                      <a:r>
                        <a:rPr lang="zh-TW" altLang="en-US" sz="2400" kern="100" dirty="0" smtClean="0">
                          <a:effectLst/>
                        </a:rPr>
                        <a:t>等工具</a:t>
                      </a:r>
                      <a:r>
                        <a:rPr lang="zh-TW" altLang="zh-TW" sz="2400" kern="100" dirty="0" smtClean="0">
                          <a:effectLst/>
                        </a:rPr>
                        <a:t>。</a:t>
                      </a:r>
                      <a:endParaRPr lang="zh-TW" altLang="zh-TW" sz="2400" b="0" kern="100" dirty="0" smtClean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45027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400" b="0" kern="100" dirty="0">
                          <a:effectLst/>
                        </a:rPr>
                        <a:t>能獨立、精通閱讀和理解</a:t>
                      </a:r>
                      <a:r>
                        <a:rPr lang="zh-TW" sz="2400" b="0" kern="100" dirty="0">
                          <a:solidFill>
                            <a:srgbClr val="C00000"/>
                          </a:solidFill>
                          <a:effectLst/>
                        </a:rPr>
                        <a:t>複雜性文本</a:t>
                      </a:r>
                      <a:endParaRPr lang="zh-TW" sz="2400" b="0" kern="100" dirty="0">
                        <a:solidFill>
                          <a:srgbClr val="C00000"/>
                        </a:solidFill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廣泛及流暢地閱讀，連接自我、世界以及先前閱讀經驗。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建構背景知識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</a:rPr>
                        <a:t>使用各種形式的文本資源，</a:t>
                      </a:r>
                      <a:r>
                        <a:rPr lang="zh-TW" sz="2400" kern="100" dirty="0">
                          <a:solidFill>
                            <a:srgbClr val="C00000"/>
                          </a:solidFill>
                          <a:effectLst/>
                        </a:rPr>
                        <a:t>擴大閱讀範疇</a:t>
                      </a:r>
                      <a:r>
                        <a:rPr lang="zh-TW" sz="2400" kern="100" dirty="0">
                          <a:effectLst/>
                        </a:rPr>
                        <a:t>，以建構背景知識並能</a:t>
                      </a:r>
                      <a:r>
                        <a:rPr lang="zh-TW" sz="2400" kern="100" dirty="0">
                          <a:solidFill>
                            <a:srgbClr val="C00000"/>
                          </a:solidFill>
                          <a:effectLst/>
                        </a:rPr>
                        <a:t>聚焦興趣</a:t>
                      </a:r>
                      <a:r>
                        <a:rPr lang="zh-TW" sz="2400" kern="100" dirty="0">
                          <a:effectLst/>
                        </a:rPr>
                        <a:t>。</a:t>
                      </a:r>
                      <a:endParaRPr lang="zh-TW" sz="2400" b="0" kern="100" dirty="0">
                        <a:effectLst/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95536" y="184666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800" b="1" dirty="0" smtClean="0"/>
              <a:t>A Matrix for School Librarians</a:t>
            </a:r>
            <a:endParaRPr lang="zh-TW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114752" y="6096773"/>
            <a:ext cx="7985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 err="1"/>
              <a:t>Moreillon</a:t>
            </a:r>
            <a:r>
              <a:rPr lang="en-US" altLang="zh-TW" dirty="0"/>
              <a:t>, J. (2013). A Matrix for School Librarians: Aligning Standards, Inquiry, Reading, and Instruction. School Library Monthly, 29(4), 29-32.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7433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圖資教育與九年一貫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九年</a:t>
            </a:r>
            <a:r>
              <a:rPr lang="zh-TW" altLang="en-US" dirty="0" smtClean="0"/>
              <a:t>一貫課程的七大</a:t>
            </a:r>
            <a:r>
              <a:rPr lang="zh-TW" altLang="en-US" dirty="0"/>
              <a:t>學習領域十大基本能力，其中</a:t>
            </a:r>
            <a:r>
              <a:rPr lang="zh-TW" altLang="en-US" dirty="0">
                <a:solidFill>
                  <a:srgbClr val="C00000"/>
                </a:solidFill>
              </a:rPr>
              <a:t>終身學習、運用資訊、主動探索與研究、解決問題的能力</a:t>
            </a:r>
            <a:r>
              <a:rPr lang="zh-TW" altLang="en-US" dirty="0"/>
              <a:t>與圖書資訊素養直接</a:t>
            </a:r>
            <a:r>
              <a:rPr lang="zh-TW" altLang="en-US" dirty="0" smtClean="0"/>
              <a:t>密切相關</a:t>
            </a:r>
            <a:endParaRPr lang="en-US" altLang="zh-TW" dirty="0" smtClean="0"/>
          </a:p>
          <a:p>
            <a:r>
              <a:rPr lang="zh-TW" altLang="en-US" dirty="0" smtClean="0"/>
              <a:t>落實</a:t>
            </a:r>
            <a:r>
              <a:rPr lang="zh-TW" altLang="en-US" dirty="0"/>
              <a:t>圖書資訊利用教育的實施，對於九年一貫能力本位理念的達成，有很大的</a:t>
            </a:r>
            <a:r>
              <a:rPr lang="zh-TW" altLang="en-US" dirty="0" smtClean="0"/>
              <a:t>幫助。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8E45-CBBC-401E-9713-0F73701B8C2D}" type="slidenum">
              <a:rPr lang="en-US" smtClean="0">
                <a:solidFill>
                  <a:srgbClr val="1F2123">
                    <a:lumMod val="60000"/>
                    <a:lumOff val="40000"/>
                  </a:srgbClr>
                </a:solidFill>
              </a:rPr>
              <a:pPr/>
              <a:t>7</a:t>
            </a:fld>
            <a:endParaRPr lang="en-US" dirty="0">
              <a:solidFill>
                <a:srgbClr val="1F212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0192" y="6165304"/>
            <a:ext cx="2268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/>
              <a:t>（潘盈達，</a:t>
            </a:r>
            <a:r>
              <a:rPr lang="en-US" altLang="zh-TW" dirty="0"/>
              <a:t>2006</a:t>
            </a:r>
            <a:r>
              <a:rPr lang="zh-TW" altLang="en-US" dirty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216561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5047" y="116632"/>
            <a:ext cx="8129588" cy="747713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課程內容：圖書資訊利用教育教學綱要</a:t>
            </a:r>
          </a:p>
        </p:txBody>
      </p:sp>
      <p:sp>
        <p:nvSpPr>
          <p:cNvPr id="17411" name="AutoShape 3"/>
          <p:cNvSpPr>
            <a:spLocks noChangeAspect="1" noChangeArrowheads="1" noTextEdit="1"/>
          </p:cNvSpPr>
          <p:nvPr/>
        </p:nvSpPr>
        <p:spPr bwMode="auto">
          <a:xfrm>
            <a:off x="0" y="2235200"/>
            <a:ext cx="845820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" name="圓角矩形 2"/>
          <p:cNvSpPr/>
          <p:nvPr/>
        </p:nvSpPr>
        <p:spPr>
          <a:xfrm>
            <a:off x="681038" y="1474788"/>
            <a:ext cx="8064500" cy="2305050"/>
          </a:xfrm>
          <a:prstGeom prst="roundRect">
            <a:avLst/>
          </a:prstGeom>
          <a:solidFill>
            <a:srgbClr val="FFFF99"/>
          </a:solidFill>
          <a:ln w="38100" cmpd="sng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rgbClr val="FFFFFF"/>
              </a:solidFill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681038" y="5213350"/>
            <a:ext cx="8064500" cy="1182688"/>
          </a:xfrm>
          <a:prstGeom prst="roundRect">
            <a:avLst/>
          </a:prstGeom>
          <a:solidFill>
            <a:srgbClr val="FFFF99"/>
          </a:solidFill>
          <a:ln w="38100" cmpd="sng"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rgbClr val="FFFFFF"/>
              </a:solidFill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681038" y="3779838"/>
            <a:ext cx="8064500" cy="1377950"/>
          </a:xfrm>
          <a:prstGeom prst="roundRect">
            <a:avLst/>
          </a:prstGeom>
          <a:solidFill>
            <a:srgbClr val="FFCCFF"/>
          </a:solidFill>
          <a:ln w="38100" cmpd="sng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rgbClr val="FFFFFF"/>
              </a:solidFill>
            </a:endParaRPr>
          </a:p>
        </p:txBody>
      </p:sp>
      <p:grpSp>
        <p:nvGrpSpPr>
          <p:cNvPr id="17415" name="Group 205"/>
          <p:cNvGrpSpPr>
            <a:grpSpLocks/>
          </p:cNvGrpSpPr>
          <p:nvPr/>
        </p:nvGrpSpPr>
        <p:grpSpPr bwMode="auto">
          <a:xfrm>
            <a:off x="709613" y="1125538"/>
            <a:ext cx="8053387" cy="2271712"/>
            <a:chOff x="447" y="709"/>
            <a:chExt cx="5073" cy="1431"/>
          </a:xfrm>
        </p:grpSpPr>
        <p:sp>
          <p:nvSpPr>
            <p:cNvPr id="18279" name="Rectangle 5"/>
            <p:cNvSpPr>
              <a:spLocks noChangeArrowheads="1"/>
            </p:cNvSpPr>
            <p:nvPr/>
          </p:nvSpPr>
          <p:spPr bwMode="auto">
            <a:xfrm>
              <a:off x="450" y="713"/>
              <a:ext cx="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0" name="Rectangle 6"/>
            <p:cNvSpPr>
              <a:spLocks noChangeArrowheads="1"/>
            </p:cNvSpPr>
            <p:nvPr/>
          </p:nvSpPr>
          <p:spPr bwMode="auto">
            <a:xfrm>
              <a:off x="1426" y="713"/>
              <a:ext cx="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1" name="Rectangle 7"/>
            <p:cNvSpPr>
              <a:spLocks noChangeArrowheads="1"/>
            </p:cNvSpPr>
            <p:nvPr/>
          </p:nvSpPr>
          <p:spPr bwMode="auto">
            <a:xfrm>
              <a:off x="450" y="857"/>
              <a:ext cx="985" cy="87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2" name="Rectangle 8"/>
            <p:cNvSpPr>
              <a:spLocks noChangeArrowheads="1"/>
            </p:cNvSpPr>
            <p:nvPr/>
          </p:nvSpPr>
          <p:spPr bwMode="auto">
            <a:xfrm>
              <a:off x="459" y="713"/>
              <a:ext cx="967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3" name="Rectangle 9"/>
            <p:cNvSpPr>
              <a:spLocks noChangeArrowheads="1"/>
            </p:cNvSpPr>
            <p:nvPr/>
          </p:nvSpPr>
          <p:spPr bwMode="auto">
            <a:xfrm>
              <a:off x="486" y="773"/>
              <a:ext cx="71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     </a:t>
              </a:r>
              <a:r>
                <a:rPr lang="zh-TW" altLang="en-US" sz="14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架構及主題</a:t>
              </a:r>
            </a:p>
          </p:txBody>
        </p:sp>
        <p:sp>
          <p:nvSpPr>
            <p:cNvPr id="18284" name="Rectangle 10"/>
            <p:cNvSpPr>
              <a:spLocks noChangeArrowheads="1"/>
            </p:cNvSpPr>
            <p:nvPr/>
          </p:nvSpPr>
          <p:spPr bwMode="auto">
            <a:xfrm>
              <a:off x="837" y="735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85" name="Rectangle 11"/>
            <p:cNvSpPr>
              <a:spLocks noChangeArrowheads="1"/>
            </p:cNvSpPr>
            <p:nvPr/>
          </p:nvSpPr>
          <p:spPr bwMode="auto">
            <a:xfrm>
              <a:off x="1438" y="713"/>
              <a:ext cx="788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6" name="Rectangle 12"/>
            <p:cNvSpPr>
              <a:spLocks noChangeArrowheads="1"/>
            </p:cNvSpPr>
            <p:nvPr/>
          </p:nvSpPr>
          <p:spPr bwMode="auto">
            <a:xfrm>
              <a:off x="1438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7" name="Rectangle 13"/>
            <p:cNvSpPr>
              <a:spLocks noChangeArrowheads="1"/>
            </p:cNvSpPr>
            <p:nvPr/>
          </p:nvSpPr>
          <p:spPr bwMode="auto">
            <a:xfrm>
              <a:off x="2218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8" name="Rectangle 14"/>
            <p:cNvSpPr>
              <a:spLocks noChangeArrowheads="1"/>
            </p:cNvSpPr>
            <p:nvPr/>
          </p:nvSpPr>
          <p:spPr bwMode="auto">
            <a:xfrm>
              <a:off x="1438" y="901"/>
              <a:ext cx="788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89" name="Rectangle 15"/>
            <p:cNvSpPr>
              <a:spLocks noChangeArrowheads="1"/>
            </p:cNvSpPr>
            <p:nvPr/>
          </p:nvSpPr>
          <p:spPr bwMode="auto">
            <a:xfrm>
              <a:off x="1446" y="757"/>
              <a:ext cx="772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0" name="Rectangle 16"/>
            <p:cNvSpPr>
              <a:spLocks noChangeArrowheads="1"/>
            </p:cNvSpPr>
            <p:nvPr/>
          </p:nvSpPr>
          <p:spPr bwMode="auto">
            <a:xfrm>
              <a:off x="1718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一年級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91" name="Rectangle 17"/>
            <p:cNvSpPr>
              <a:spLocks noChangeArrowheads="1"/>
            </p:cNvSpPr>
            <p:nvPr/>
          </p:nvSpPr>
          <p:spPr bwMode="auto">
            <a:xfrm>
              <a:off x="1945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92" name="Rectangle 18"/>
            <p:cNvSpPr>
              <a:spLocks noChangeArrowheads="1"/>
            </p:cNvSpPr>
            <p:nvPr/>
          </p:nvSpPr>
          <p:spPr bwMode="auto">
            <a:xfrm>
              <a:off x="2230" y="713"/>
              <a:ext cx="655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3" name="Rectangle 19"/>
            <p:cNvSpPr>
              <a:spLocks noChangeArrowheads="1"/>
            </p:cNvSpPr>
            <p:nvPr/>
          </p:nvSpPr>
          <p:spPr bwMode="auto">
            <a:xfrm>
              <a:off x="2230" y="757"/>
              <a:ext cx="7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4" name="Rectangle 20"/>
            <p:cNvSpPr>
              <a:spLocks noChangeArrowheads="1"/>
            </p:cNvSpPr>
            <p:nvPr/>
          </p:nvSpPr>
          <p:spPr bwMode="auto">
            <a:xfrm>
              <a:off x="2878" y="757"/>
              <a:ext cx="7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5" name="Rectangle 21"/>
            <p:cNvSpPr>
              <a:spLocks noChangeArrowheads="1"/>
            </p:cNvSpPr>
            <p:nvPr/>
          </p:nvSpPr>
          <p:spPr bwMode="auto">
            <a:xfrm>
              <a:off x="2230" y="901"/>
              <a:ext cx="655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6" name="Rectangle 22"/>
            <p:cNvSpPr>
              <a:spLocks noChangeArrowheads="1"/>
            </p:cNvSpPr>
            <p:nvPr/>
          </p:nvSpPr>
          <p:spPr bwMode="auto">
            <a:xfrm>
              <a:off x="2237" y="757"/>
              <a:ext cx="641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97" name="Rectangle 23"/>
            <p:cNvSpPr>
              <a:spLocks noChangeArrowheads="1"/>
            </p:cNvSpPr>
            <p:nvPr/>
          </p:nvSpPr>
          <p:spPr bwMode="auto">
            <a:xfrm>
              <a:off x="2443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二年級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98" name="Rectangle 24"/>
            <p:cNvSpPr>
              <a:spLocks noChangeArrowheads="1"/>
            </p:cNvSpPr>
            <p:nvPr/>
          </p:nvSpPr>
          <p:spPr bwMode="auto">
            <a:xfrm>
              <a:off x="2671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99" name="Rectangle 25"/>
            <p:cNvSpPr>
              <a:spLocks noChangeArrowheads="1"/>
            </p:cNvSpPr>
            <p:nvPr/>
          </p:nvSpPr>
          <p:spPr bwMode="auto">
            <a:xfrm>
              <a:off x="2889" y="713"/>
              <a:ext cx="655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0" name="Rectangle 26"/>
            <p:cNvSpPr>
              <a:spLocks noChangeArrowheads="1"/>
            </p:cNvSpPr>
            <p:nvPr/>
          </p:nvSpPr>
          <p:spPr bwMode="auto">
            <a:xfrm>
              <a:off x="2889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1" name="Rectangle 27"/>
            <p:cNvSpPr>
              <a:spLocks noChangeArrowheads="1"/>
            </p:cNvSpPr>
            <p:nvPr/>
          </p:nvSpPr>
          <p:spPr bwMode="auto">
            <a:xfrm>
              <a:off x="3536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2" name="Rectangle 28"/>
            <p:cNvSpPr>
              <a:spLocks noChangeArrowheads="1"/>
            </p:cNvSpPr>
            <p:nvPr/>
          </p:nvSpPr>
          <p:spPr bwMode="auto">
            <a:xfrm>
              <a:off x="2889" y="901"/>
              <a:ext cx="655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3" name="Rectangle 29"/>
            <p:cNvSpPr>
              <a:spLocks noChangeArrowheads="1"/>
            </p:cNvSpPr>
            <p:nvPr/>
          </p:nvSpPr>
          <p:spPr bwMode="auto">
            <a:xfrm>
              <a:off x="2897" y="757"/>
              <a:ext cx="63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4" name="Rectangle 30"/>
            <p:cNvSpPr>
              <a:spLocks noChangeArrowheads="1"/>
            </p:cNvSpPr>
            <p:nvPr/>
          </p:nvSpPr>
          <p:spPr bwMode="auto">
            <a:xfrm>
              <a:off x="3103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三年級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05" name="Rectangle 31"/>
            <p:cNvSpPr>
              <a:spLocks noChangeArrowheads="1"/>
            </p:cNvSpPr>
            <p:nvPr/>
          </p:nvSpPr>
          <p:spPr bwMode="auto">
            <a:xfrm>
              <a:off x="3330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06" name="Rectangle 32"/>
            <p:cNvSpPr>
              <a:spLocks noChangeArrowheads="1"/>
            </p:cNvSpPr>
            <p:nvPr/>
          </p:nvSpPr>
          <p:spPr bwMode="auto">
            <a:xfrm>
              <a:off x="3548" y="713"/>
              <a:ext cx="656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7" name="Rectangle 33"/>
            <p:cNvSpPr>
              <a:spLocks noChangeArrowheads="1"/>
            </p:cNvSpPr>
            <p:nvPr/>
          </p:nvSpPr>
          <p:spPr bwMode="auto">
            <a:xfrm>
              <a:off x="3548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8" name="Rectangle 34"/>
            <p:cNvSpPr>
              <a:spLocks noChangeArrowheads="1"/>
            </p:cNvSpPr>
            <p:nvPr/>
          </p:nvSpPr>
          <p:spPr bwMode="auto">
            <a:xfrm>
              <a:off x="4195" y="757"/>
              <a:ext cx="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09" name="Rectangle 35"/>
            <p:cNvSpPr>
              <a:spLocks noChangeArrowheads="1"/>
            </p:cNvSpPr>
            <p:nvPr/>
          </p:nvSpPr>
          <p:spPr bwMode="auto">
            <a:xfrm>
              <a:off x="3548" y="901"/>
              <a:ext cx="656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0" name="Rectangle 36"/>
            <p:cNvSpPr>
              <a:spLocks noChangeArrowheads="1"/>
            </p:cNvSpPr>
            <p:nvPr/>
          </p:nvSpPr>
          <p:spPr bwMode="auto">
            <a:xfrm>
              <a:off x="3556" y="757"/>
              <a:ext cx="63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1" name="Rectangle 37"/>
            <p:cNvSpPr>
              <a:spLocks noChangeArrowheads="1"/>
            </p:cNvSpPr>
            <p:nvPr/>
          </p:nvSpPr>
          <p:spPr bwMode="auto">
            <a:xfrm>
              <a:off x="3762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四年級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12" name="Rectangle 38"/>
            <p:cNvSpPr>
              <a:spLocks noChangeArrowheads="1"/>
            </p:cNvSpPr>
            <p:nvPr/>
          </p:nvSpPr>
          <p:spPr bwMode="auto">
            <a:xfrm>
              <a:off x="3989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13" name="Rectangle 39"/>
            <p:cNvSpPr>
              <a:spLocks noChangeArrowheads="1"/>
            </p:cNvSpPr>
            <p:nvPr/>
          </p:nvSpPr>
          <p:spPr bwMode="auto">
            <a:xfrm>
              <a:off x="4207" y="713"/>
              <a:ext cx="655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4" name="Rectangle 40"/>
            <p:cNvSpPr>
              <a:spLocks noChangeArrowheads="1"/>
            </p:cNvSpPr>
            <p:nvPr/>
          </p:nvSpPr>
          <p:spPr bwMode="auto">
            <a:xfrm>
              <a:off x="4207" y="757"/>
              <a:ext cx="7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5" name="Rectangle 41"/>
            <p:cNvSpPr>
              <a:spLocks noChangeArrowheads="1"/>
            </p:cNvSpPr>
            <p:nvPr/>
          </p:nvSpPr>
          <p:spPr bwMode="auto">
            <a:xfrm>
              <a:off x="4855" y="757"/>
              <a:ext cx="7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6" name="Rectangle 42"/>
            <p:cNvSpPr>
              <a:spLocks noChangeArrowheads="1"/>
            </p:cNvSpPr>
            <p:nvPr/>
          </p:nvSpPr>
          <p:spPr bwMode="auto">
            <a:xfrm>
              <a:off x="4207" y="901"/>
              <a:ext cx="655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7" name="Rectangle 43"/>
            <p:cNvSpPr>
              <a:spLocks noChangeArrowheads="1"/>
            </p:cNvSpPr>
            <p:nvPr/>
          </p:nvSpPr>
          <p:spPr bwMode="auto">
            <a:xfrm>
              <a:off x="4214" y="757"/>
              <a:ext cx="641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18" name="Rectangle 44"/>
            <p:cNvSpPr>
              <a:spLocks noChangeArrowheads="1"/>
            </p:cNvSpPr>
            <p:nvPr/>
          </p:nvSpPr>
          <p:spPr bwMode="auto">
            <a:xfrm>
              <a:off x="4420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五年級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19" name="Rectangle 45"/>
            <p:cNvSpPr>
              <a:spLocks noChangeArrowheads="1"/>
            </p:cNvSpPr>
            <p:nvPr/>
          </p:nvSpPr>
          <p:spPr bwMode="auto">
            <a:xfrm>
              <a:off x="4648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20" name="Rectangle 46"/>
            <p:cNvSpPr>
              <a:spLocks noChangeArrowheads="1"/>
            </p:cNvSpPr>
            <p:nvPr/>
          </p:nvSpPr>
          <p:spPr bwMode="auto">
            <a:xfrm>
              <a:off x="4866" y="713"/>
              <a:ext cx="651" cy="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1" name="Rectangle 47"/>
            <p:cNvSpPr>
              <a:spLocks noChangeArrowheads="1"/>
            </p:cNvSpPr>
            <p:nvPr/>
          </p:nvSpPr>
          <p:spPr bwMode="auto">
            <a:xfrm>
              <a:off x="4866" y="757"/>
              <a:ext cx="8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2" name="Rectangle 48"/>
            <p:cNvSpPr>
              <a:spLocks noChangeArrowheads="1"/>
            </p:cNvSpPr>
            <p:nvPr/>
          </p:nvSpPr>
          <p:spPr bwMode="auto">
            <a:xfrm>
              <a:off x="5508" y="757"/>
              <a:ext cx="9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3" name="Rectangle 49"/>
            <p:cNvSpPr>
              <a:spLocks noChangeArrowheads="1"/>
            </p:cNvSpPr>
            <p:nvPr/>
          </p:nvSpPr>
          <p:spPr bwMode="auto">
            <a:xfrm>
              <a:off x="4866" y="901"/>
              <a:ext cx="651" cy="43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4" name="Rectangle 50"/>
            <p:cNvSpPr>
              <a:spLocks noChangeArrowheads="1"/>
            </p:cNvSpPr>
            <p:nvPr/>
          </p:nvSpPr>
          <p:spPr bwMode="auto">
            <a:xfrm>
              <a:off x="4874" y="757"/>
              <a:ext cx="634" cy="144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5" name="Rectangle 51"/>
            <p:cNvSpPr>
              <a:spLocks noChangeArrowheads="1"/>
            </p:cNvSpPr>
            <p:nvPr/>
          </p:nvSpPr>
          <p:spPr bwMode="auto">
            <a:xfrm>
              <a:off x="5077" y="778"/>
              <a:ext cx="15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六年級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26" name="Rectangle 52"/>
            <p:cNvSpPr>
              <a:spLocks noChangeArrowheads="1"/>
            </p:cNvSpPr>
            <p:nvPr/>
          </p:nvSpPr>
          <p:spPr bwMode="auto">
            <a:xfrm>
              <a:off x="5305" y="77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27" name="Rectangle 53"/>
            <p:cNvSpPr>
              <a:spLocks noChangeArrowheads="1"/>
            </p:cNvSpPr>
            <p:nvPr/>
          </p:nvSpPr>
          <p:spPr bwMode="auto">
            <a:xfrm>
              <a:off x="447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28" name="Line 54"/>
            <p:cNvSpPr>
              <a:spLocks noChangeShapeType="1"/>
            </p:cNvSpPr>
            <p:nvPr/>
          </p:nvSpPr>
          <p:spPr bwMode="auto">
            <a:xfrm>
              <a:off x="447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29" name="Line 55"/>
            <p:cNvSpPr>
              <a:spLocks noChangeShapeType="1"/>
            </p:cNvSpPr>
            <p:nvPr/>
          </p:nvSpPr>
          <p:spPr bwMode="auto">
            <a:xfrm>
              <a:off x="447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0" name="Rectangle 56"/>
            <p:cNvSpPr>
              <a:spLocks noChangeArrowheads="1"/>
            </p:cNvSpPr>
            <p:nvPr/>
          </p:nvSpPr>
          <p:spPr bwMode="auto">
            <a:xfrm>
              <a:off x="447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31" name="Line 57"/>
            <p:cNvSpPr>
              <a:spLocks noChangeShapeType="1"/>
            </p:cNvSpPr>
            <p:nvPr/>
          </p:nvSpPr>
          <p:spPr bwMode="auto">
            <a:xfrm>
              <a:off x="447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2" name="Line 58"/>
            <p:cNvSpPr>
              <a:spLocks noChangeShapeType="1"/>
            </p:cNvSpPr>
            <p:nvPr/>
          </p:nvSpPr>
          <p:spPr bwMode="auto">
            <a:xfrm>
              <a:off x="447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3" name="Rectangle 59"/>
            <p:cNvSpPr>
              <a:spLocks noChangeArrowheads="1"/>
            </p:cNvSpPr>
            <p:nvPr/>
          </p:nvSpPr>
          <p:spPr bwMode="auto">
            <a:xfrm>
              <a:off x="450" y="709"/>
              <a:ext cx="98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34" name="Line 60"/>
            <p:cNvSpPr>
              <a:spLocks noChangeShapeType="1"/>
            </p:cNvSpPr>
            <p:nvPr/>
          </p:nvSpPr>
          <p:spPr bwMode="auto">
            <a:xfrm>
              <a:off x="450" y="709"/>
              <a:ext cx="98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5" name="Rectangle 61"/>
            <p:cNvSpPr>
              <a:spLocks noChangeArrowheads="1"/>
            </p:cNvSpPr>
            <p:nvPr/>
          </p:nvSpPr>
          <p:spPr bwMode="auto">
            <a:xfrm>
              <a:off x="1435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36" name="Line 62"/>
            <p:cNvSpPr>
              <a:spLocks noChangeShapeType="1"/>
            </p:cNvSpPr>
            <p:nvPr/>
          </p:nvSpPr>
          <p:spPr bwMode="auto">
            <a:xfrm>
              <a:off x="1435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7" name="Line 63"/>
            <p:cNvSpPr>
              <a:spLocks noChangeShapeType="1"/>
            </p:cNvSpPr>
            <p:nvPr/>
          </p:nvSpPr>
          <p:spPr bwMode="auto">
            <a:xfrm>
              <a:off x="1435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38" name="Rectangle 64"/>
            <p:cNvSpPr>
              <a:spLocks noChangeArrowheads="1"/>
            </p:cNvSpPr>
            <p:nvPr/>
          </p:nvSpPr>
          <p:spPr bwMode="auto">
            <a:xfrm>
              <a:off x="1438" y="709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39" name="Line 65"/>
            <p:cNvSpPr>
              <a:spLocks noChangeShapeType="1"/>
            </p:cNvSpPr>
            <p:nvPr/>
          </p:nvSpPr>
          <p:spPr bwMode="auto">
            <a:xfrm>
              <a:off x="1438" y="709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0" name="Rectangle 66"/>
            <p:cNvSpPr>
              <a:spLocks noChangeArrowheads="1"/>
            </p:cNvSpPr>
            <p:nvPr/>
          </p:nvSpPr>
          <p:spPr bwMode="auto">
            <a:xfrm>
              <a:off x="2226" y="70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41" name="Line 67"/>
            <p:cNvSpPr>
              <a:spLocks noChangeShapeType="1"/>
            </p:cNvSpPr>
            <p:nvPr/>
          </p:nvSpPr>
          <p:spPr bwMode="auto">
            <a:xfrm>
              <a:off x="2226" y="709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2" name="Line 68"/>
            <p:cNvSpPr>
              <a:spLocks noChangeShapeType="1"/>
            </p:cNvSpPr>
            <p:nvPr/>
          </p:nvSpPr>
          <p:spPr bwMode="auto">
            <a:xfrm>
              <a:off x="2226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3" name="Rectangle 69"/>
            <p:cNvSpPr>
              <a:spLocks noChangeArrowheads="1"/>
            </p:cNvSpPr>
            <p:nvPr/>
          </p:nvSpPr>
          <p:spPr bwMode="auto">
            <a:xfrm>
              <a:off x="2230" y="709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44" name="Line 70"/>
            <p:cNvSpPr>
              <a:spLocks noChangeShapeType="1"/>
            </p:cNvSpPr>
            <p:nvPr/>
          </p:nvSpPr>
          <p:spPr bwMode="auto">
            <a:xfrm>
              <a:off x="2230" y="709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5" name="Rectangle 71"/>
            <p:cNvSpPr>
              <a:spLocks noChangeArrowheads="1"/>
            </p:cNvSpPr>
            <p:nvPr/>
          </p:nvSpPr>
          <p:spPr bwMode="auto">
            <a:xfrm>
              <a:off x="2885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46" name="Line 72"/>
            <p:cNvSpPr>
              <a:spLocks noChangeShapeType="1"/>
            </p:cNvSpPr>
            <p:nvPr/>
          </p:nvSpPr>
          <p:spPr bwMode="auto">
            <a:xfrm>
              <a:off x="2885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7" name="Line 73"/>
            <p:cNvSpPr>
              <a:spLocks noChangeShapeType="1"/>
            </p:cNvSpPr>
            <p:nvPr/>
          </p:nvSpPr>
          <p:spPr bwMode="auto">
            <a:xfrm>
              <a:off x="2885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48" name="Rectangle 74"/>
            <p:cNvSpPr>
              <a:spLocks noChangeArrowheads="1"/>
            </p:cNvSpPr>
            <p:nvPr/>
          </p:nvSpPr>
          <p:spPr bwMode="auto">
            <a:xfrm>
              <a:off x="2888" y="709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49" name="Line 75"/>
            <p:cNvSpPr>
              <a:spLocks noChangeShapeType="1"/>
            </p:cNvSpPr>
            <p:nvPr/>
          </p:nvSpPr>
          <p:spPr bwMode="auto">
            <a:xfrm>
              <a:off x="2888" y="709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0" name="Rectangle 76"/>
            <p:cNvSpPr>
              <a:spLocks noChangeArrowheads="1"/>
            </p:cNvSpPr>
            <p:nvPr/>
          </p:nvSpPr>
          <p:spPr bwMode="auto">
            <a:xfrm>
              <a:off x="3544" y="70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51" name="Line 77"/>
            <p:cNvSpPr>
              <a:spLocks noChangeShapeType="1"/>
            </p:cNvSpPr>
            <p:nvPr/>
          </p:nvSpPr>
          <p:spPr bwMode="auto">
            <a:xfrm>
              <a:off x="3544" y="709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2" name="Line 78"/>
            <p:cNvSpPr>
              <a:spLocks noChangeShapeType="1"/>
            </p:cNvSpPr>
            <p:nvPr/>
          </p:nvSpPr>
          <p:spPr bwMode="auto">
            <a:xfrm>
              <a:off x="3544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3" name="Rectangle 79"/>
            <p:cNvSpPr>
              <a:spLocks noChangeArrowheads="1"/>
            </p:cNvSpPr>
            <p:nvPr/>
          </p:nvSpPr>
          <p:spPr bwMode="auto">
            <a:xfrm>
              <a:off x="3548" y="709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54" name="Line 80"/>
            <p:cNvSpPr>
              <a:spLocks noChangeShapeType="1"/>
            </p:cNvSpPr>
            <p:nvPr/>
          </p:nvSpPr>
          <p:spPr bwMode="auto">
            <a:xfrm>
              <a:off x="3548" y="709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5" name="Rectangle 81"/>
            <p:cNvSpPr>
              <a:spLocks noChangeArrowheads="1"/>
            </p:cNvSpPr>
            <p:nvPr/>
          </p:nvSpPr>
          <p:spPr bwMode="auto">
            <a:xfrm>
              <a:off x="4204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56" name="Line 82"/>
            <p:cNvSpPr>
              <a:spLocks noChangeShapeType="1"/>
            </p:cNvSpPr>
            <p:nvPr/>
          </p:nvSpPr>
          <p:spPr bwMode="auto">
            <a:xfrm>
              <a:off x="4204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7" name="Line 83"/>
            <p:cNvSpPr>
              <a:spLocks noChangeShapeType="1"/>
            </p:cNvSpPr>
            <p:nvPr/>
          </p:nvSpPr>
          <p:spPr bwMode="auto">
            <a:xfrm>
              <a:off x="4204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58" name="Rectangle 84"/>
            <p:cNvSpPr>
              <a:spLocks noChangeArrowheads="1"/>
            </p:cNvSpPr>
            <p:nvPr/>
          </p:nvSpPr>
          <p:spPr bwMode="auto">
            <a:xfrm>
              <a:off x="4207" y="709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59" name="Line 85"/>
            <p:cNvSpPr>
              <a:spLocks noChangeShapeType="1"/>
            </p:cNvSpPr>
            <p:nvPr/>
          </p:nvSpPr>
          <p:spPr bwMode="auto">
            <a:xfrm>
              <a:off x="4207" y="709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0" name="Rectangle 86"/>
            <p:cNvSpPr>
              <a:spLocks noChangeArrowheads="1"/>
            </p:cNvSpPr>
            <p:nvPr/>
          </p:nvSpPr>
          <p:spPr bwMode="auto">
            <a:xfrm>
              <a:off x="4862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61" name="Line 87"/>
            <p:cNvSpPr>
              <a:spLocks noChangeShapeType="1"/>
            </p:cNvSpPr>
            <p:nvPr/>
          </p:nvSpPr>
          <p:spPr bwMode="auto">
            <a:xfrm>
              <a:off x="4862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2" name="Line 88"/>
            <p:cNvSpPr>
              <a:spLocks noChangeShapeType="1"/>
            </p:cNvSpPr>
            <p:nvPr/>
          </p:nvSpPr>
          <p:spPr bwMode="auto">
            <a:xfrm>
              <a:off x="4862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3" name="Rectangle 89"/>
            <p:cNvSpPr>
              <a:spLocks noChangeArrowheads="1"/>
            </p:cNvSpPr>
            <p:nvPr/>
          </p:nvSpPr>
          <p:spPr bwMode="auto">
            <a:xfrm>
              <a:off x="4865" y="709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64" name="Line 90"/>
            <p:cNvSpPr>
              <a:spLocks noChangeShapeType="1"/>
            </p:cNvSpPr>
            <p:nvPr/>
          </p:nvSpPr>
          <p:spPr bwMode="auto">
            <a:xfrm>
              <a:off x="4865" y="709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5" name="Rectangle 91"/>
            <p:cNvSpPr>
              <a:spLocks noChangeArrowheads="1"/>
            </p:cNvSpPr>
            <p:nvPr/>
          </p:nvSpPr>
          <p:spPr bwMode="auto">
            <a:xfrm>
              <a:off x="5517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66" name="Line 92"/>
            <p:cNvSpPr>
              <a:spLocks noChangeShapeType="1"/>
            </p:cNvSpPr>
            <p:nvPr/>
          </p:nvSpPr>
          <p:spPr bwMode="auto">
            <a:xfrm>
              <a:off x="5517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7" name="Line 93"/>
            <p:cNvSpPr>
              <a:spLocks noChangeShapeType="1"/>
            </p:cNvSpPr>
            <p:nvPr/>
          </p:nvSpPr>
          <p:spPr bwMode="auto">
            <a:xfrm>
              <a:off x="5517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68" name="Rectangle 94"/>
            <p:cNvSpPr>
              <a:spLocks noChangeArrowheads="1"/>
            </p:cNvSpPr>
            <p:nvPr/>
          </p:nvSpPr>
          <p:spPr bwMode="auto">
            <a:xfrm>
              <a:off x="5517" y="70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69" name="Line 95"/>
            <p:cNvSpPr>
              <a:spLocks noChangeShapeType="1"/>
            </p:cNvSpPr>
            <p:nvPr/>
          </p:nvSpPr>
          <p:spPr bwMode="auto">
            <a:xfrm>
              <a:off x="5517" y="709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0" name="Line 96"/>
            <p:cNvSpPr>
              <a:spLocks noChangeShapeType="1"/>
            </p:cNvSpPr>
            <p:nvPr/>
          </p:nvSpPr>
          <p:spPr bwMode="auto">
            <a:xfrm>
              <a:off x="5517" y="709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1" name="Rectangle 97"/>
            <p:cNvSpPr>
              <a:spLocks noChangeArrowheads="1"/>
            </p:cNvSpPr>
            <p:nvPr/>
          </p:nvSpPr>
          <p:spPr bwMode="auto">
            <a:xfrm>
              <a:off x="447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72" name="Line 98"/>
            <p:cNvSpPr>
              <a:spLocks noChangeShapeType="1"/>
            </p:cNvSpPr>
            <p:nvPr/>
          </p:nvSpPr>
          <p:spPr bwMode="auto">
            <a:xfrm>
              <a:off x="447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3" name="Rectangle 99"/>
            <p:cNvSpPr>
              <a:spLocks noChangeArrowheads="1"/>
            </p:cNvSpPr>
            <p:nvPr/>
          </p:nvSpPr>
          <p:spPr bwMode="auto">
            <a:xfrm>
              <a:off x="1435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74" name="Line 100"/>
            <p:cNvSpPr>
              <a:spLocks noChangeShapeType="1"/>
            </p:cNvSpPr>
            <p:nvPr/>
          </p:nvSpPr>
          <p:spPr bwMode="auto">
            <a:xfrm>
              <a:off x="1435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5" name="Rectangle 101"/>
            <p:cNvSpPr>
              <a:spLocks noChangeArrowheads="1"/>
            </p:cNvSpPr>
            <p:nvPr/>
          </p:nvSpPr>
          <p:spPr bwMode="auto">
            <a:xfrm>
              <a:off x="2226" y="713"/>
              <a:ext cx="4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76" name="Line 102"/>
            <p:cNvSpPr>
              <a:spLocks noChangeShapeType="1"/>
            </p:cNvSpPr>
            <p:nvPr/>
          </p:nvSpPr>
          <p:spPr bwMode="auto">
            <a:xfrm>
              <a:off x="2226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7" name="Rectangle 103"/>
            <p:cNvSpPr>
              <a:spLocks noChangeArrowheads="1"/>
            </p:cNvSpPr>
            <p:nvPr/>
          </p:nvSpPr>
          <p:spPr bwMode="auto">
            <a:xfrm>
              <a:off x="2885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78" name="Line 104"/>
            <p:cNvSpPr>
              <a:spLocks noChangeShapeType="1"/>
            </p:cNvSpPr>
            <p:nvPr/>
          </p:nvSpPr>
          <p:spPr bwMode="auto">
            <a:xfrm>
              <a:off x="2885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79" name="Rectangle 105"/>
            <p:cNvSpPr>
              <a:spLocks noChangeArrowheads="1"/>
            </p:cNvSpPr>
            <p:nvPr/>
          </p:nvSpPr>
          <p:spPr bwMode="auto">
            <a:xfrm>
              <a:off x="3544" y="713"/>
              <a:ext cx="4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80" name="Line 106"/>
            <p:cNvSpPr>
              <a:spLocks noChangeShapeType="1"/>
            </p:cNvSpPr>
            <p:nvPr/>
          </p:nvSpPr>
          <p:spPr bwMode="auto">
            <a:xfrm>
              <a:off x="3544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81" name="Rectangle 107"/>
            <p:cNvSpPr>
              <a:spLocks noChangeArrowheads="1"/>
            </p:cNvSpPr>
            <p:nvPr/>
          </p:nvSpPr>
          <p:spPr bwMode="auto">
            <a:xfrm>
              <a:off x="4204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82" name="Line 108"/>
            <p:cNvSpPr>
              <a:spLocks noChangeShapeType="1"/>
            </p:cNvSpPr>
            <p:nvPr/>
          </p:nvSpPr>
          <p:spPr bwMode="auto">
            <a:xfrm>
              <a:off x="4204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83" name="Rectangle 109"/>
            <p:cNvSpPr>
              <a:spLocks noChangeArrowheads="1"/>
            </p:cNvSpPr>
            <p:nvPr/>
          </p:nvSpPr>
          <p:spPr bwMode="auto">
            <a:xfrm>
              <a:off x="4862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84" name="Line 110"/>
            <p:cNvSpPr>
              <a:spLocks noChangeShapeType="1"/>
            </p:cNvSpPr>
            <p:nvPr/>
          </p:nvSpPr>
          <p:spPr bwMode="auto">
            <a:xfrm>
              <a:off x="4862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85" name="Rectangle 111"/>
            <p:cNvSpPr>
              <a:spLocks noChangeArrowheads="1"/>
            </p:cNvSpPr>
            <p:nvPr/>
          </p:nvSpPr>
          <p:spPr bwMode="auto">
            <a:xfrm>
              <a:off x="5517" y="713"/>
              <a:ext cx="3" cy="2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386" name="Line 112"/>
            <p:cNvSpPr>
              <a:spLocks noChangeShapeType="1"/>
            </p:cNvSpPr>
            <p:nvPr/>
          </p:nvSpPr>
          <p:spPr bwMode="auto">
            <a:xfrm>
              <a:off x="5517" y="713"/>
              <a:ext cx="0" cy="2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387" name="Rectangle 113"/>
            <p:cNvSpPr>
              <a:spLocks noChangeArrowheads="1"/>
            </p:cNvSpPr>
            <p:nvPr/>
          </p:nvSpPr>
          <p:spPr bwMode="auto">
            <a:xfrm>
              <a:off x="494" y="1071"/>
              <a:ext cx="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圖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388" name="Rectangle 114"/>
            <p:cNvSpPr>
              <a:spLocks noChangeArrowheads="1"/>
            </p:cNvSpPr>
            <p:nvPr/>
          </p:nvSpPr>
          <p:spPr bwMode="auto">
            <a:xfrm>
              <a:off x="495" y="1336"/>
              <a:ext cx="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書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389" name="Rectangle 115"/>
            <p:cNvSpPr>
              <a:spLocks noChangeArrowheads="1"/>
            </p:cNvSpPr>
            <p:nvPr/>
          </p:nvSpPr>
          <p:spPr bwMode="auto">
            <a:xfrm>
              <a:off x="488" y="1583"/>
              <a:ext cx="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館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390" name="Rectangle 116"/>
            <p:cNvSpPr>
              <a:spLocks noChangeArrowheads="1"/>
            </p:cNvSpPr>
            <p:nvPr/>
          </p:nvSpPr>
          <p:spPr bwMode="auto">
            <a:xfrm>
              <a:off x="489" y="1797"/>
              <a:ext cx="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利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391" name="Rectangle 117"/>
            <p:cNvSpPr>
              <a:spLocks noChangeArrowheads="1"/>
            </p:cNvSpPr>
            <p:nvPr/>
          </p:nvSpPr>
          <p:spPr bwMode="auto">
            <a:xfrm>
              <a:off x="482" y="2024"/>
              <a:ext cx="9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用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392" name="Rectangle 118"/>
            <p:cNvSpPr>
              <a:spLocks noChangeArrowheads="1"/>
            </p:cNvSpPr>
            <p:nvPr/>
          </p:nvSpPr>
          <p:spPr bwMode="auto">
            <a:xfrm>
              <a:off x="564" y="154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3" name="Rectangle 119"/>
            <p:cNvSpPr>
              <a:spLocks noChangeArrowheads="1"/>
            </p:cNvSpPr>
            <p:nvPr/>
          </p:nvSpPr>
          <p:spPr bwMode="auto">
            <a:xfrm>
              <a:off x="689" y="1042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一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4" name="Rectangle 120"/>
            <p:cNvSpPr>
              <a:spLocks noChangeArrowheads="1"/>
            </p:cNvSpPr>
            <p:nvPr/>
          </p:nvSpPr>
          <p:spPr bwMode="auto">
            <a:xfrm>
              <a:off x="765" y="104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5" name="Rectangle 121"/>
            <p:cNvSpPr>
              <a:spLocks noChangeArrowheads="1"/>
            </p:cNvSpPr>
            <p:nvPr/>
          </p:nvSpPr>
          <p:spPr bwMode="auto">
            <a:xfrm>
              <a:off x="859" y="1042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認識圖書館</a:t>
              </a:r>
            </a:p>
          </p:txBody>
        </p:sp>
        <p:sp>
          <p:nvSpPr>
            <p:cNvPr id="18396" name="Rectangle 122"/>
            <p:cNvSpPr>
              <a:spLocks noChangeArrowheads="1"/>
            </p:cNvSpPr>
            <p:nvPr/>
          </p:nvSpPr>
          <p:spPr bwMode="auto">
            <a:xfrm>
              <a:off x="1238" y="104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7" name="Rectangle 123"/>
            <p:cNvSpPr>
              <a:spLocks noChangeArrowheads="1"/>
            </p:cNvSpPr>
            <p:nvPr/>
          </p:nvSpPr>
          <p:spPr bwMode="auto">
            <a:xfrm>
              <a:off x="1446" y="970"/>
              <a:ext cx="77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認識圖書館的位置</a:t>
              </a:r>
              <a:endParaRPr lang="en-US" altLang="zh-TW" sz="1200" dirty="0"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b="1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、</a:t>
              </a:r>
              <a:endParaRPr lang="zh-TW" altLang="en-US" sz="1800" b="1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8" name="Rectangle 124"/>
            <p:cNvSpPr>
              <a:spLocks noChangeArrowheads="1"/>
            </p:cNvSpPr>
            <p:nvPr/>
          </p:nvSpPr>
          <p:spPr bwMode="auto">
            <a:xfrm>
              <a:off x="1446" y="1114"/>
              <a:ext cx="77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陳設與閱覽的方法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399" name="Rectangle 125"/>
            <p:cNvSpPr>
              <a:spLocks noChangeArrowheads="1"/>
            </p:cNvSpPr>
            <p:nvPr/>
          </p:nvSpPr>
          <p:spPr bwMode="auto">
            <a:xfrm>
              <a:off x="1977" y="111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0" name="Rectangle 126"/>
            <p:cNvSpPr>
              <a:spLocks noChangeArrowheads="1"/>
            </p:cNvSpPr>
            <p:nvPr/>
          </p:nvSpPr>
          <p:spPr bwMode="auto">
            <a:xfrm>
              <a:off x="2237" y="970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遵守圖書館的</a:t>
              </a:r>
            </a:p>
          </p:txBody>
        </p:sp>
        <p:sp>
          <p:nvSpPr>
            <p:cNvPr id="18401" name="Rectangle 127"/>
            <p:cNvSpPr>
              <a:spLocks noChangeArrowheads="1"/>
            </p:cNvSpPr>
            <p:nvPr/>
          </p:nvSpPr>
          <p:spPr bwMode="auto">
            <a:xfrm>
              <a:off x="2237" y="1114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各項規則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2" name="Rectangle 128"/>
            <p:cNvSpPr>
              <a:spLocks noChangeArrowheads="1"/>
            </p:cNvSpPr>
            <p:nvPr/>
          </p:nvSpPr>
          <p:spPr bwMode="auto">
            <a:xfrm>
              <a:off x="2389" y="111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3" name="Rectangle 129"/>
            <p:cNvSpPr>
              <a:spLocks noChangeArrowheads="1"/>
            </p:cNvSpPr>
            <p:nvPr/>
          </p:nvSpPr>
          <p:spPr bwMode="auto">
            <a:xfrm>
              <a:off x="2883" y="981"/>
              <a:ext cx="5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參觀公共圖書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館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4" name="Rectangle 130"/>
            <p:cNvSpPr>
              <a:spLocks noChangeArrowheads="1"/>
            </p:cNvSpPr>
            <p:nvPr/>
          </p:nvSpPr>
          <p:spPr bwMode="auto">
            <a:xfrm>
              <a:off x="3428" y="104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5" name="Rectangle 131"/>
            <p:cNvSpPr>
              <a:spLocks noChangeArrowheads="1"/>
            </p:cNvSpPr>
            <p:nvPr/>
          </p:nvSpPr>
          <p:spPr bwMode="auto">
            <a:xfrm>
              <a:off x="3556" y="970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參與圖書館的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6" name="Rectangle 132"/>
            <p:cNvSpPr>
              <a:spLocks noChangeArrowheads="1"/>
            </p:cNvSpPr>
            <p:nvPr/>
          </p:nvSpPr>
          <p:spPr bwMode="auto">
            <a:xfrm>
              <a:off x="3556" y="1114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各種活動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7" name="Rectangle 133"/>
            <p:cNvSpPr>
              <a:spLocks noChangeArrowheads="1"/>
            </p:cNvSpPr>
            <p:nvPr/>
          </p:nvSpPr>
          <p:spPr bwMode="auto">
            <a:xfrm>
              <a:off x="3707" y="111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8" name="Rectangle 134"/>
            <p:cNvSpPr>
              <a:spLocks noChangeArrowheads="1"/>
            </p:cNvSpPr>
            <p:nvPr/>
          </p:nvSpPr>
          <p:spPr bwMode="auto">
            <a:xfrm>
              <a:off x="4214" y="970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認識各類型的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09" name="Rectangle 135"/>
            <p:cNvSpPr>
              <a:spLocks noChangeArrowheads="1"/>
            </p:cNvSpPr>
            <p:nvPr/>
          </p:nvSpPr>
          <p:spPr bwMode="auto">
            <a:xfrm>
              <a:off x="4214" y="1114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圖書館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10" name="Rectangle 136"/>
            <p:cNvSpPr>
              <a:spLocks noChangeArrowheads="1"/>
            </p:cNvSpPr>
            <p:nvPr/>
          </p:nvSpPr>
          <p:spPr bwMode="auto">
            <a:xfrm>
              <a:off x="4291" y="111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11" name="Rectangle 137"/>
            <p:cNvSpPr>
              <a:spLocks noChangeArrowheads="1"/>
            </p:cNvSpPr>
            <p:nvPr/>
          </p:nvSpPr>
          <p:spPr bwMode="auto">
            <a:xfrm>
              <a:off x="4874" y="1042"/>
              <a:ext cx="27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能介紹圖書館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12" name="Rectangle 138"/>
            <p:cNvSpPr>
              <a:spLocks noChangeArrowheads="1"/>
            </p:cNvSpPr>
            <p:nvPr/>
          </p:nvSpPr>
          <p:spPr bwMode="auto">
            <a:xfrm>
              <a:off x="5329" y="104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413" name="Rectangle 139"/>
            <p:cNvSpPr>
              <a:spLocks noChangeArrowheads="1"/>
            </p:cNvSpPr>
            <p:nvPr/>
          </p:nvSpPr>
          <p:spPr bwMode="auto">
            <a:xfrm>
              <a:off x="447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14" name="Line 140"/>
            <p:cNvSpPr>
              <a:spLocks noChangeShapeType="1"/>
            </p:cNvSpPr>
            <p:nvPr/>
          </p:nvSpPr>
          <p:spPr bwMode="auto">
            <a:xfrm>
              <a:off x="447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15" name="Line 141"/>
            <p:cNvSpPr>
              <a:spLocks noChangeShapeType="1"/>
            </p:cNvSpPr>
            <p:nvPr/>
          </p:nvSpPr>
          <p:spPr bwMode="auto">
            <a:xfrm>
              <a:off x="447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16" name="Rectangle 142"/>
            <p:cNvSpPr>
              <a:spLocks noChangeArrowheads="1"/>
            </p:cNvSpPr>
            <p:nvPr/>
          </p:nvSpPr>
          <p:spPr bwMode="auto">
            <a:xfrm>
              <a:off x="450" y="944"/>
              <a:ext cx="15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17" name="Line 143"/>
            <p:cNvSpPr>
              <a:spLocks noChangeShapeType="1"/>
            </p:cNvSpPr>
            <p:nvPr/>
          </p:nvSpPr>
          <p:spPr bwMode="auto">
            <a:xfrm>
              <a:off x="450" y="944"/>
              <a:ext cx="15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18" name="Rectangle 144"/>
            <p:cNvSpPr>
              <a:spLocks noChangeArrowheads="1"/>
            </p:cNvSpPr>
            <p:nvPr/>
          </p:nvSpPr>
          <p:spPr bwMode="auto">
            <a:xfrm>
              <a:off x="603" y="9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19" name="Line 145"/>
            <p:cNvSpPr>
              <a:spLocks noChangeShapeType="1"/>
            </p:cNvSpPr>
            <p:nvPr/>
          </p:nvSpPr>
          <p:spPr bwMode="auto">
            <a:xfrm>
              <a:off x="603" y="944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0" name="Line 146"/>
            <p:cNvSpPr>
              <a:spLocks noChangeShapeType="1"/>
            </p:cNvSpPr>
            <p:nvPr/>
          </p:nvSpPr>
          <p:spPr bwMode="auto">
            <a:xfrm>
              <a:off x="603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1" name="Rectangle 147"/>
            <p:cNvSpPr>
              <a:spLocks noChangeArrowheads="1"/>
            </p:cNvSpPr>
            <p:nvPr/>
          </p:nvSpPr>
          <p:spPr bwMode="auto">
            <a:xfrm>
              <a:off x="607" y="944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22" name="Line 148"/>
            <p:cNvSpPr>
              <a:spLocks noChangeShapeType="1"/>
            </p:cNvSpPr>
            <p:nvPr/>
          </p:nvSpPr>
          <p:spPr bwMode="auto">
            <a:xfrm>
              <a:off x="607" y="944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3" name="Rectangle 149"/>
            <p:cNvSpPr>
              <a:spLocks noChangeArrowheads="1"/>
            </p:cNvSpPr>
            <p:nvPr/>
          </p:nvSpPr>
          <p:spPr bwMode="auto">
            <a:xfrm>
              <a:off x="847" y="9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24" name="Line 150"/>
            <p:cNvSpPr>
              <a:spLocks noChangeShapeType="1"/>
            </p:cNvSpPr>
            <p:nvPr/>
          </p:nvSpPr>
          <p:spPr bwMode="auto">
            <a:xfrm>
              <a:off x="847" y="944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5" name="Line 151"/>
            <p:cNvSpPr>
              <a:spLocks noChangeShapeType="1"/>
            </p:cNvSpPr>
            <p:nvPr/>
          </p:nvSpPr>
          <p:spPr bwMode="auto">
            <a:xfrm>
              <a:off x="847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6" name="Rectangle 152"/>
            <p:cNvSpPr>
              <a:spLocks noChangeArrowheads="1"/>
            </p:cNvSpPr>
            <p:nvPr/>
          </p:nvSpPr>
          <p:spPr bwMode="auto">
            <a:xfrm>
              <a:off x="851" y="944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27" name="Line 153"/>
            <p:cNvSpPr>
              <a:spLocks noChangeShapeType="1"/>
            </p:cNvSpPr>
            <p:nvPr/>
          </p:nvSpPr>
          <p:spPr bwMode="auto">
            <a:xfrm>
              <a:off x="851" y="944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28" name="Rectangle 154"/>
            <p:cNvSpPr>
              <a:spLocks noChangeArrowheads="1"/>
            </p:cNvSpPr>
            <p:nvPr/>
          </p:nvSpPr>
          <p:spPr bwMode="auto">
            <a:xfrm>
              <a:off x="1435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29" name="Line 155"/>
            <p:cNvSpPr>
              <a:spLocks noChangeShapeType="1"/>
            </p:cNvSpPr>
            <p:nvPr/>
          </p:nvSpPr>
          <p:spPr bwMode="auto">
            <a:xfrm>
              <a:off x="1435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0" name="Line 156"/>
            <p:cNvSpPr>
              <a:spLocks noChangeShapeType="1"/>
            </p:cNvSpPr>
            <p:nvPr/>
          </p:nvSpPr>
          <p:spPr bwMode="auto">
            <a:xfrm>
              <a:off x="1435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1" name="Rectangle 157"/>
            <p:cNvSpPr>
              <a:spLocks noChangeArrowheads="1"/>
            </p:cNvSpPr>
            <p:nvPr/>
          </p:nvSpPr>
          <p:spPr bwMode="auto">
            <a:xfrm>
              <a:off x="1438" y="944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32" name="Line 158"/>
            <p:cNvSpPr>
              <a:spLocks noChangeShapeType="1"/>
            </p:cNvSpPr>
            <p:nvPr/>
          </p:nvSpPr>
          <p:spPr bwMode="auto">
            <a:xfrm>
              <a:off x="1438" y="944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3" name="Rectangle 159"/>
            <p:cNvSpPr>
              <a:spLocks noChangeArrowheads="1"/>
            </p:cNvSpPr>
            <p:nvPr/>
          </p:nvSpPr>
          <p:spPr bwMode="auto">
            <a:xfrm>
              <a:off x="2226" y="9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34" name="Line 160"/>
            <p:cNvSpPr>
              <a:spLocks noChangeShapeType="1"/>
            </p:cNvSpPr>
            <p:nvPr/>
          </p:nvSpPr>
          <p:spPr bwMode="auto">
            <a:xfrm>
              <a:off x="2226" y="944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5" name="Line 161"/>
            <p:cNvSpPr>
              <a:spLocks noChangeShapeType="1"/>
            </p:cNvSpPr>
            <p:nvPr/>
          </p:nvSpPr>
          <p:spPr bwMode="auto">
            <a:xfrm>
              <a:off x="2226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6" name="Rectangle 162"/>
            <p:cNvSpPr>
              <a:spLocks noChangeArrowheads="1"/>
            </p:cNvSpPr>
            <p:nvPr/>
          </p:nvSpPr>
          <p:spPr bwMode="auto">
            <a:xfrm>
              <a:off x="2230" y="944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37" name="Line 163"/>
            <p:cNvSpPr>
              <a:spLocks noChangeShapeType="1"/>
            </p:cNvSpPr>
            <p:nvPr/>
          </p:nvSpPr>
          <p:spPr bwMode="auto">
            <a:xfrm>
              <a:off x="2230" y="944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38" name="Rectangle 164"/>
            <p:cNvSpPr>
              <a:spLocks noChangeArrowheads="1"/>
            </p:cNvSpPr>
            <p:nvPr/>
          </p:nvSpPr>
          <p:spPr bwMode="auto">
            <a:xfrm>
              <a:off x="2885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39" name="Line 165"/>
            <p:cNvSpPr>
              <a:spLocks noChangeShapeType="1"/>
            </p:cNvSpPr>
            <p:nvPr/>
          </p:nvSpPr>
          <p:spPr bwMode="auto">
            <a:xfrm>
              <a:off x="2885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0" name="Line 166"/>
            <p:cNvSpPr>
              <a:spLocks noChangeShapeType="1"/>
            </p:cNvSpPr>
            <p:nvPr/>
          </p:nvSpPr>
          <p:spPr bwMode="auto">
            <a:xfrm>
              <a:off x="2885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1" name="Rectangle 167"/>
            <p:cNvSpPr>
              <a:spLocks noChangeArrowheads="1"/>
            </p:cNvSpPr>
            <p:nvPr/>
          </p:nvSpPr>
          <p:spPr bwMode="auto">
            <a:xfrm>
              <a:off x="2888" y="944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42" name="Line 168"/>
            <p:cNvSpPr>
              <a:spLocks noChangeShapeType="1"/>
            </p:cNvSpPr>
            <p:nvPr/>
          </p:nvSpPr>
          <p:spPr bwMode="auto">
            <a:xfrm>
              <a:off x="2888" y="944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3" name="Rectangle 169"/>
            <p:cNvSpPr>
              <a:spLocks noChangeArrowheads="1"/>
            </p:cNvSpPr>
            <p:nvPr/>
          </p:nvSpPr>
          <p:spPr bwMode="auto">
            <a:xfrm>
              <a:off x="3544" y="94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44" name="Line 170"/>
            <p:cNvSpPr>
              <a:spLocks noChangeShapeType="1"/>
            </p:cNvSpPr>
            <p:nvPr/>
          </p:nvSpPr>
          <p:spPr bwMode="auto">
            <a:xfrm>
              <a:off x="3544" y="944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5" name="Line 171"/>
            <p:cNvSpPr>
              <a:spLocks noChangeShapeType="1"/>
            </p:cNvSpPr>
            <p:nvPr/>
          </p:nvSpPr>
          <p:spPr bwMode="auto">
            <a:xfrm>
              <a:off x="3544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6" name="Rectangle 172"/>
            <p:cNvSpPr>
              <a:spLocks noChangeArrowheads="1"/>
            </p:cNvSpPr>
            <p:nvPr/>
          </p:nvSpPr>
          <p:spPr bwMode="auto">
            <a:xfrm>
              <a:off x="3548" y="944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47" name="Line 173"/>
            <p:cNvSpPr>
              <a:spLocks noChangeShapeType="1"/>
            </p:cNvSpPr>
            <p:nvPr/>
          </p:nvSpPr>
          <p:spPr bwMode="auto">
            <a:xfrm>
              <a:off x="3548" y="944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48" name="Rectangle 174"/>
            <p:cNvSpPr>
              <a:spLocks noChangeArrowheads="1"/>
            </p:cNvSpPr>
            <p:nvPr/>
          </p:nvSpPr>
          <p:spPr bwMode="auto">
            <a:xfrm>
              <a:off x="4204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49" name="Line 175"/>
            <p:cNvSpPr>
              <a:spLocks noChangeShapeType="1"/>
            </p:cNvSpPr>
            <p:nvPr/>
          </p:nvSpPr>
          <p:spPr bwMode="auto">
            <a:xfrm>
              <a:off x="4204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0" name="Line 176"/>
            <p:cNvSpPr>
              <a:spLocks noChangeShapeType="1"/>
            </p:cNvSpPr>
            <p:nvPr/>
          </p:nvSpPr>
          <p:spPr bwMode="auto">
            <a:xfrm>
              <a:off x="4204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1" name="Rectangle 177"/>
            <p:cNvSpPr>
              <a:spLocks noChangeArrowheads="1"/>
            </p:cNvSpPr>
            <p:nvPr/>
          </p:nvSpPr>
          <p:spPr bwMode="auto">
            <a:xfrm>
              <a:off x="4207" y="944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52" name="Line 178"/>
            <p:cNvSpPr>
              <a:spLocks noChangeShapeType="1"/>
            </p:cNvSpPr>
            <p:nvPr/>
          </p:nvSpPr>
          <p:spPr bwMode="auto">
            <a:xfrm>
              <a:off x="4207" y="944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3" name="Rectangle 179"/>
            <p:cNvSpPr>
              <a:spLocks noChangeArrowheads="1"/>
            </p:cNvSpPr>
            <p:nvPr/>
          </p:nvSpPr>
          <p:spPr bwMode="auto">
            <a:xfrm>
              <a:off x="4862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54" name="Line 180"/>
            <p:cNvSpPr>
              <a:spLocks noChangeShapeType="1"/>
            </p:cNvSpPr>
            <p:nvPr/>
          </p:nvSpPr>
          <p:spPr bwMode="auto">
            <a:xfrm>
              <a:off x="4862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5" name="Line 181"/>
            <p:cNvSpPr>
              <a:spLocks noChangeShapeType="1"/>
            </p:cNvSpPr>
            <p:nvPr/>
          </p:nvSpPr>
          <p:spPr bwMode="auto">
            <a:xfrm>
              <a:off x="4862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6" name="Rectangle 182"/>
            <p:cNvSpPr>
              <a:spLocks noChangeArrowheads="1"/>
            </p:cNvSpPr>
            <p:nvPr/>
          </p:nvSpPr>
          <p:spPr bwMode="auto">
            <a:xfrm>
              <a:off x="4865" y="944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57" name="Line 183"/>
            <p:cNvSpPr>
              <a:spLocks noChangeShapeType="1"/>
            </p:cNvSpPr>
            <p:nvPr/>
          </p:nvSpPr>
          <p:spPr bwMode="auto">
            <a:xfrm>
              <a:off x="4865" y="944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58" name="Rectangle 184"/>
            <p:cNvSpPr>
              <a:spLocks noChangeArrowheads="1"/>
            </p:cNvSpPr>
            <p:nvPr/>
          </p:nvSpPr>
          <p:spPr bwMode="auto">
            <a:xfrm>
              <a:off x="5517" y="94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59" name="Line 185"/>
            <p:cNvSpPr>
              <a:spLocks noChangeShapeType="1"/>
            </p:cNvSpPr>
            <p:nvPr/>
          </p:nvSpPr>
          <p:spPr bwMode="auto">
            <a:xfrm>
              <a:off x="5517" y="944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0" name="Line 186"/>
            <p:cNvSpPr>
              <a:spLocks noChangeShapeType="1"/>
            </p:cNvSpPr>
            <p:nvPr/>
          </p:nvSpPr>
          <p:spPr bwMode="auto">
            <a:xfrm>
              <a:off x="5517" y="944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1" name="Rectangle 187"/>
            <p:cNvSpPr>
              <a:spLocks noChangeArrowheads="1"/>
            </p:cNvSpPr>
            <p:nvPr/>
          </p:nvSpPr>
          <p:spPr bwMode="auto">
            <a:xfrm>
              <a:off x="447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62" name="Line 188"/>
            <p:cNvSpPr>
              <a:spLocks noChangeShapeType="1"/>
            </p:cNvSpPr>
            <p:nvPr/>
          </p:nvSpPr>
          <p:spPr bwMode="auto">
            <a:xfrm>
              <a:off x="447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3" name="Rectangle 189"/>
            <p:cNvSpPr>
              <a:spLocks noChangeArrowheads="1"/>
            </p:cNvSpPr>
            <p:nvPr/>
          </p:nvSpPr>
          <p:spPr bwMode="auto">
            <a:xfrm>
              <a:off x="603" y="948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64" name="Line 190"/>
            <p:cNvSpPr>
              <a:spLocks noChangeShapeType="1"/>
            </p:cNvSpPr>
            <p:nvPr/>
          </p:nvSpPr>
          <p:spPr bwMode="auto">
            <a:xfrm>
              <a:off x="603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5" name="Rectangle 191"/>
            <p:cNvSpPr>
              <a:spLocks noChangeArrowheads="1"/>
            </p:cNvSpPr>
            <p:nvPr/>
          </p:nvSpPr>
          <p:spPr bwMode="auto">
            <a:xfrm>
              <a:off x="847" y="948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66" name="Line 192"/>
            <p:cNvSpPr>
              <a:spLocks noChangeShapeType="1"/>
            </p:cNvSpPr>
            <p:nvPr/>
          </p:nvSpPr>
          <p:spPr bwMode="auto">
            <a:xfrm>
              <a:off x="847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7" name="Rectangle 193"/>
            <p:cNvSpPr>
              <a:spLocks noChangeArrowheads="1"/>
            </p:cNvSpPr>
            <p:nvPr/>
          </p:nvSpPr>
          <p:spPr bwMode="auto">
            <a:xfrm>
              <a:off x="1435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68" name="Line 194"/>
            <p:cNvSpPr>
              <a:spLocks noChangeShapeType="1"/>
            </p:cNvSpPr>
            <p:nvPr/>
          </p:nvSpPr>
          <p:spPr bwMode="auto">
            <a:xfrm>
              <a:off x="1435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69" name="Rectangle 195"/>
            <p:cNvSpPr>
              <a:spLocks noChangeArrowheads="1"/>
            </p:cNvSpPr>
            <p:nvPr/>
          </p:nvSpPr>
          <p:spPr bwMode="auto">
            <a:xfrm>
              <a:off x="2226" y="948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70" name="Line 196"/>
            <p:cNvSpPr>
              <a:spLocks noChangeShapeType="1"/>
            </p:cNvSpPr>
            <p:nvPr/>
          </p:nvSpPr>
          <p:spPr bwMode="auto">
            <a:xfrm>
              <a:off x="2226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71" name="Rectangle 197"/>
            <p:cNvSpPr>
              <a:spLocks noChangeArrowheads="1"/>
            </p:cNvSpPr>
            <p:nvPr/>
          </p:nvSpPr>
          <p:spPr bwMode="auto">
            <a:xfrm>
              <a:off x="2885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72" name="Line 198"/>
            <p:cNvSpPr>
              <a:spLocks noChangeShapeType="1"/>
            </p:cNvSpPr>
            <p:nvPr/>
          </p:nvSpPr>
          <p:spPr bwMode="auto">
            <a:xfrm>
              <a:off x="2885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73" name="Rectangle 199"/>
            <p:cNvSpPr>
              <a:spLocks noChangeArrowheads="1"/>
            </p:cNvSpPr>
            <p:nvPr/>
          </p:nvSpPr>
          <p:spPr bwMode="auto">
            <a:xfrm>
              <a:off x="3544" y="948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74" name="Line 200"/>
            <p:cNvSpPr>
              <a:spLocks noChangeShapeType="1"/>
            </p:cNvSpPr>
            <p:nvPr/>
          </p:nvSpPr>
          <p:spPr bwMode="auto">
            <a:xfrm>
              <a:off x="3544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75" name="Rectangle 201"/>
            <p:cNvSpPr>
              <a:spLocks noChangeArrowheads="1"/>
            </p:cNvSpPr>
            <p:nvPr/>
          </p:nvSpPr>
          <p:spPr bwMode="auto">
            <a:xfrm>
              <a:off x="4204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76" name="Line 202"/>
            <p:cNvSpPr>
              <a:spLocks noChangeShapeType="1"/>
            </p:cNvSpPr>
            <p:nvPr/>
          </p:nvSpPr>
          <p:spPr bwMode="auto">
            <a:xfrm>
              <a:off x="4204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477" name="Rectangle 203"/>
            <p:cNvSpPr>
              <a:spLocks noChangeArrowheads="1"/>
            </p:cNvSpPr>
            <p:nvPr/>
          </p:nvSpPr>
          <p:spPr bwMode="auto">
            <a:xfrm>
              <a:off x="4862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478" name="Line 204"/>
            <p:cNvSpPr>
              <a:spLocks noChangeShapeType="1"/>
            </p:cNvSpPr>
            <p:nvPr/>
          </p:nvSpPr>
          <p:spPr bwMode="auto">
            <a:xfrm>
              <a:off x="4862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7416" name="Group 406"/>
          <p:cNvGrpSpPr>
            <a:grpSpLocks/>
          </p:cNvGrpSpPr>
          <p:nvPr/>
        </p:nvGrpSpPr>
        <p:grpSpPr bwMode="auto">
          <a:xfrm>
            <a:off x="709613" y="1504950"/>
            <a:ext cx="8105775" cy="1878013"/>
            <a:chOff x="447" y="948"/>
            <a:chExt cx="5106" cy="1183"/>
          </a:xfrm>
        </p:grpSpPr>
        <p:sp>
          <p:nvSpPr>
            <p:cNvPr id="18079" name="Rectangle 206"/>
            <p:cNvSpPr>
              <a:spLocks noChangeArrowheads="1"/>
            </p:cNvSpPr>
            <p:nvPr/>
          </p:nvSpPr>
          <p:spPr bwMode="auto">
            <a:xfrm>
              <a:off x="5517" y="948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80" name="Line 207"/>
            <p:cNvSpPr>
              <a:spLocks noChangeShapeType="1"/>
            </p:cNvSpPr>
            <p:nvPr/>
          </p:nvSpPr>
          <p:spPr bwMode="auto">
            <a:xfrm>
              <a:off x="5517" y="948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81" name="Rectangle 208"/>
            <p:cNvSpPr>
              <a:spLocks noChangeArrowheads="1"/>
            </p:cNvSpPr>
            <p:nvPr/>
          </p:nvSpPr>
          <p:spPr bwMode="auto">
            <a:xfrm>
              <a:off x="689" y="1332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二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2" name="Rectangle 209"/>
            <p:cNvSpPr>
              <a:spLocks noChangeArrowheads="1"/>
            </p:cNvSpPr>
            <p:nvPr/>
          </p:nvSpPr>
          <p:spPr bwMode="auto">
            <a:xfrm>
              <a:off x="765" y="133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3" name="Rectangle 210"/>
            <p:cNvSpPr>
              <a:spLocks noChangeArrowheads="1"/>
            </p:cNvSpPr>
            <p:nvPr/>
          </p:nvSpPr>
          <p:spPr bwMode="auto">
            <a:xfrm>
              <a:off x="859" y="1261"/>
              <a:ext cx="485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圖書的結構</a:t>
              </a:r>
              <a:endParaRPr lang="en-US" altLang="zh-TW" sz="12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18084" name="Rectangle 211"/>
            <p:cNvSpPr>
              <a:spLocks noChangeArrowheads="1"/>
            </p:cNvSpPr>
            <p:nvPr/>
          </p:nvSpPr>
          <p:spPr bwMode="auto">
            <a:xfrm>
              <a:off x="859" y="1404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與智慧財產權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085" name="Rectangle 212"/>
            <p:cNvSpPr>
              <a:spLocks noChangeArrowheads="1"/>
            </p:cNvSpPr>
            <p:nvPr/>
          </p:nvSpPr>
          <p:spPr bwMode="auto">
            <a:xfrm>
              <a:off x="1163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6" name="Rectangle 213"/>
            <p:cNvSpPr>
              <a:spLocks noChangeArrowheads="1"/>
            </p:cNvSpPr>
            <p:nvPr/>
          </p:nvSpPr>
          <p:spPr bwMode="auto">
            <a:xfrm>
              <a:off x="1446" y="1291"/>
              <a:ext cx="77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認識圖書館的書籍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特徵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7" name="Rectangle 214"/>
            <p:cNvSpPr>
              <a:spLocks noChangeArrowheads="1"/>
            </p:cNvSpPr>
            <p:nvPr/>
          </p:nvSpPr>
          <p:spPr bwMode="auto">
            <a:xfrm>
              <a:off x="2204" y="133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8" name="Rectangle 215"/>
            <p:cNvSpPr>
              <a:spLocks noChangeArrowheads="1"/>
            </p:cNvSpPr>
            <p:nvPr/>
          </p:nvSpPr>
          <p:spPr bwMode="auto">
            <a:xfrm>
              <a:off x="2237" y="1261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認識圖書的結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89" name="Rectangle 216"/>
            <p:cNvSpPr>
              <a:spLocks noChangeArrowheads="1"/>
            </p:cNvSpPr>
            <p:nvPr/>
          </p:nvSpPr>
          <p:spPr bwMode="auto">
            <a:xfrm>
              <a:off x="2237" y="1404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構與功能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0" name="Rectangle 217"/>
            <p:cNvSpPr>
              <a:spLocks noChangeArrowheads="1"/>
            </p:cNvSpPr>
            <p:nvPr/>
          </p:nvSpPr>
          <p:spPr bwMode="auto">
            <a:xfrm>
              <a:off x="2389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1" name="Rectangle 218"/>
            <p:cNvSpPr>
              <a:spLocks noChangeArrowheads="1"/>
            </p:cNvSpPr>
            <p:nvPr/>
          </p:nvSpPr>
          <p:spPr bwMode="auto">
            <a:xfrm>
              <a:off x="2897" y="1261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 smtClean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瞭解圖書的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2" name="Rectangle 219"/>
            <p:cNvSpPr>
              <a:spLocks noChangeArrowheads="1"/>
            </p:cNvSpPr>
            <p:nvPr/>
          </p:nvSpPr>
          <p:spPr bwMode="auto">
            <a:xfrm>
              <a:off x="2897" y="1404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演變發展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3" name="Rectangle 220"/>
            <p:cNvSpPr>
              <a:spLocks noChangeArrowheads="1"/>
            </p:cNvSpPr>
            <p:nvPr/>
          </p:nvSpPr>
          <p:spPr bwMode="auto">
            <a:xfrm>
              <a:off x="2973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4" name="Rectangle 221"/>
            <p:cNvSpPr>
              <a:spLocks noChangeArrowheads="1"/>
            </p:cNvSpPr>
            <p:nvPr/>
          </p:nvSpPr>
          <p:spPr bwMode="auto">
            <a:xfrm>
              <a:off x="3556" y="1261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會做一本完整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5" name="Rectangle 222"/>
            <p:cNvSpPr>
              <a:spLocks noChangeArrowheads="1"/>
            </p:cNvSpPr>
            <p:nvPr/>
          </p:nvSpPr>
          <p:spPr bwMode="auto">
            <a:xfrm>
              <a:off x="3556" y="1404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的書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6" name="Rectangle 223"/>
            <p:cNvSpPr>
              <a:spLocks noChangeArrowheads="1"/>
            </p:cNvSpPr>
            <p:nvPr/>
          </p:nvSpPr>
          <p:spPr bwMode="auto">
            <a:xfrm>
              <a:off x="3632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7" name="Rectangle 224"/>
            <p:cNvSpPr>
              <a:spLocks noChangeArrowheads="1"/>
            </p:cNvSpPr>
            <p:nvPr/>
          </p:nvSpPr>
          <p:spPr bwMode="auto">
            <a:xfrm>
              <a:off x="4214" y="1261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認識智慧財產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8" name="Rectangle 225"/>
            <p:cNvSpPr>
              <a:spLocks noChangeArrowheads="1"/>
            </p:cNvSpPr>
            <p:nvPr/>
          </p:nvSpPr>
          <p:spPr bwMode="auto">
            <a:xfrm>
              <a:off x="4214" y="1404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權基本觀念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99" name="Rectangle 226"/>
            <p:cNvSpPr>
              <a:spLocks noChangeArrowheads="1"/>
            </p:cNvSpPr>
            <p:nvPr/>
          </p:nvSpPr>
          <p:spPr bwMode="auto">
            <a:xfrm>
              <a:off x="4518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00" name="Rectangle 227"/>
            <p:cNvSpPr>
              <a:spLocks noChangeArrowheads="1"/>
            </p:cNvSpPr>
            <p:nvPr/>
          </p:nvSpPr>
          <p:spPr bwMode="auto">
            <a:xfrm>
              <a:off x="4874" y="1261"/>
              <a:ext cx="58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認識網路資源</a:t>
              </a:r>
              <a:endParaRPr lang="en-US" altLang="zh-TW" sz="1200" dirty="0"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01" name="Rectangle 228"/>
            <p:cNvSpPr>
              <a:spLocks noChangeArrowheads="1"/>
            </p:cNvSpPr>
            <p:nvPr/>
          </p:nvSpPr>
          <p:spPr bwMode="auto">
            <a:xfrm>
              <a:off x="4874" y="1404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的智慧財產權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02" name="Rectangle 229"/>
            <p:cNvSpPr>
              <a:spLocks noChangeArrowheads="1"/>
            </p:cNvSpPr>
            <p:nvPr/>
          </p:nvSpPr>
          <p:spPr bwMode="auto">
            <a:xfrm>
              <a:off x="5177" y="140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03" name="Rectangle 230"/>
            <p:cNvSpPr>
              <a:spLocks noChangeArrowheads="1"/>
            </p:cNvSpPr>
            <p:nvPr/>
          </p:nvSpPr>
          <p:spPr bwMode="auto">
            <a:xfrm>
              <a:off x="447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04" name="Line 231"/>
            <p:cNvSpPr>
              <a:spLocks noChangeShapeType="1"/>
            </p:cNvSpPr>
            <p:nvPr/>
          </p:nvSpPr>
          <p:spPr bwMode="auto">
            <a:xfrm>
              <a:off x="447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05" name="Line 232"/>
            <p:cNvSpPr>
              <a:spLocks noChangeShapeType="1"/>
            </p:cNvSpPr>
            <p:nvPr/>
          </p:nvSpPr>
          <p:spPr bwMode="auto">
            <a:xfrm>
              <a:off x="447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06" name="Rectangle 233"/>
            <p:cNvSpPr>
              <a:spLocks noChangeArrowheads="1"/>
            </p:cNvSpPr>
            <p:nvPr/>
          </p:nvSpPr>
          <p:spPr bwMode="auto">
            <a:xfrm>
              <a:off x="603" y="123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07" name="Line 234"/>
            <p:cNvSpPr>
              <a:spLocks noChangeShapeType="1"/>
            </p:cNvSpPr>
            <p:nvPr/>
          </p:nvSpPr>
          <p:spPr bwMode="auto">
            <a:xfrm>
              <a:off x="603" y="1235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08" name="Line 235"/>
            <p:cNvSpPr>
              <a:spLocks noChangeShapeType="1"/>
            </p:cNvSpPr>
            <p:nvPr/>
          </p:nvSpPr>
          <p:spPr bwMode="auto">
            <a:xfrm>
              <a:off x="603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09" name="Rectangle 236"/>
            <p:cNvSpPr>
              <a:spLocks noChangeArrowheads="1"/>
            </p:cNvSpPr>
            <p:nvPr/>
          </p:nvSpPr>
          <p:spPr bwMode="auto">
            <a:xfrm>
              <a:off x="607" y="1235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10" name="Line 237"/>
            <p:cNvSpPr>
              <a:spLocks noChangeShapeType="1"/>
            </p:cNvSpPr>
            <p:nvPr/>
          </p:nvSpPr>
          <p:spPr bwMode="auto">
            <a:xfrm>
              <a:off x="607" y="1235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1" name="Rectangle 238"/>
            <p:cNvSpPr>
              <a:spLocks noChangeArrowheads="1"/>
            </p:cNvSpPr>
            <p:nvPr/>
          </p:nvSpPr>
          <p:spPr bwMode="auto">
            <a:xfrm>
              <a:off x="847" y="123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12" name="Line 239"/>
            <p:cNvSpPr>
              <a:spLocks noChangeShapeType="1"/>
            </p:cNvSpPr>
            <p:nvPr/>
          </p:nvSpPr>
          <p:spPr bwMode="auto">
            <a:xfrm>
              <a:off x="847" y="1235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3" name="Line 240"/>
            <p:cNvSpPr>
              <a:spLocks noChangeShapeType="1"/>
            </p:cNvSpPr>
            <p:nvPr/>
          </p:nvSpPr>
          <p:spPr bwMode="auto">
            <a:xfrm>
              <a:off x="847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4" name="Rectangle 241"/>
            <p:cNvSpPr>
              <a:spLocks noChangeArrowheads="1"/>
            </p:cNvSpPr>
            <p:nvPr/>
          </p:nvSpPr>
          <p:spPr bwMode="auto">
            <a:xfrm>
              <a:off x="851" y="1235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15" name="Line 242"/>
            <p:cNvSpPr>
              <a:spLocks noChangeShapeType="1"/>
            </p:cNvSpPr>
            <p:nvPr/>
          </p:nvSpPr>
          <p:spPr bwMode="auto">
            <a:xfrm>
              <a:off x="851" y="1235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6" name="Rectangle 243"/>
            <p:cNvSpPr>
              <a:spLocks noChangeArrowheads="1"/>
            </p:cNvSpPr>
            <p:nvPr/>
          </p:nvSpPr>
          <p:spPr bwMode="auto">
            <a:xfrm>
              <a:off x="1435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17" name="Line 244"/>
            <p:cNvSpPr>
              <a:spLocks noChangeShapeType="1"/>
            </p:cNvSpPr>
            <p:nvPr/>
          </p:nvSpPr>
          <p:spPr bwMode="auto">
            <a:xfrm>
              <a:off x="1435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8" name="Line 245"/>
            <p:cNvSpPr>
              <a:spLocks noChangeShapeType="1"/>
            </p:cNvSpPr>
            <p:nvPr/>
          </p:nvSpPr>
          <p:spPr bwMode="auto">
            <a:xfrm>
              <a:off x="1435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19" name="Rectangle 246"/>
            <p:cNvSpPr>
              <a:spLocks noChangeArrowheads="1"/>
            </p:cNvSpPr>
            <p:nvPr/>
          </p:nvSpPr>
          <p:spPr bwMode="auto">
            <a:xfrm>
              <a:off x="1438" y="1235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20" name="Line 247"/>
            <p:cNvSpPr>
              <a:spLocks noChangeShapeType="1"/>
            </p:cNvSpPr>
            <p:nvPr/>
          </p:nvSpPr>
          <p:spPr bwMode="auto">
            <a:xfrm>
              <a:off x="1438" y="1235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1" name="Rectangle 248"/>
            <p:cNvSpPr>
              <a:spLocks noChangeArrowheads="1"/>
            </p:cNvSpPr>
            <p:nvPr/>
          </p:nvSpPr>
          <p:spPr bwMode="auto">
            <a:xfrm>
              <a:off x="2226" y="123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22" name="Line 249"/>
            <p:cNvSpPr>
              <a:spLocks noChangeShapeType="1"/>
            </p:cNvSpPr>
            <p:nvPr/>
          </p:nvSpPr>
          <p:spPr bwMode="auto">
            <a:xfrm>
              <a:off x="2226" y="1235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3" name="Line 250"/>
            <p:cNvSpPr>
              <a:spLocks noChangeShapeType="1"/>
            </p:cNvSpPr>
            <p:nvPr/>
          </p:nvSpPr>
          <p:spPr bwMode="auto">
            <a:xfrm>
              <a:off x="2226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4" name="Rectangle 251"/>
            <p:cNvSpPr>
              <a:spLocks noChangeArrowheads="1"/>
            </p:cNvSpPr>
            <p:nvPr/>
          </p:nvSpPr>
          <p:spPr bwMode="auto">
            <a:xfrm>
              <a:off x="2230" y="1235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25" name="Line 252"/>
            <p:cNvSpPr>
              <a:spLocks noChangeShapeType="1"/>
            </p:cNvSpPr>
            <p:nvPr/>
          </p:nvSpPr>
          <p:spPr bwMode="auto">
            <a:xfrm>
              <a:off x="2230" y="1235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6" name="Rectangle 253"/>
            <p:cNvSpPr>
              <a:spLocks noChangeArrowheads="1"/>
            </p:cNvSpPr>
            <p:nvPr/>
          </p:nvSpPr>
          <p:spPr bwMode="auto">
            <a:xfrm>
              <a:off x="2885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27" name="Line 254"/>
            <p:cNvSpPr>
              <a:spLocks noChangeShapeType="1"/>
            </p:cNvSpPr>
            <p:nvPr/>
          </p:nvSpPr>
          <p:spPr bwMode="auto">
            <a:xfrm>
              <a:off x="2885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8" name="Line 255"/>
            <p:cNvSpPr>
              <a:spLocks noChangeShapeType="1"/>
            </p:cNvSpPr>
            <p:nvPr/>
          </p:nvSpPr>
          <p:spPr bwMode="auto">
            <a:xfrm>
              <a:off x="2885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29" name="Rectangle 256"/>
            <p:cNvSpPr>
              <a:spLocks noChangeArrowheads="1"/>
            </p:cNvSpPr>
            <p:nvPr/>
          </p:nvSpPr>
          <p:spPr bwMode="auto">
            <a:xfrm>
              <a:off x="2888" y="1235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30" name="Line 257"/>
            <p:cNvSpPr>
              <a:spLocks noChangeShapeType="1"/>
            </p:cNvSpPr>
            <p:nvPr/>
          </p:nvSpPr>
          <p:spPr bwMode="auto">
            <a:xfrm>
              <a:off x="2888" y="1235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1" name="Rectangle 258"/>
            <p:cNvSpPr>
              <a:spLocks noChangeArrowheads="1"/>
            </p:cNvSpPr>
            <p:nvPr/>
          </p:nvSpPr>
          <p:spPr bwMode="auto">
            <a:xfrm>
              <a:off x="3544" y="123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32" name="Line 259"/>
            <p:cNvSpPr>
              <a:spLocks noChangeShapeType="1"/>
            </p:cNvSpPr>
            <p:nvPr/>
          </p:nvSpPr>
          <p:spPr bwMode="auto">
            <a:xfrm>
              <a:off x="3544" y="1235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3" name="Line 260"/>
            <p:cNvSpPr>
              <a:spLocks noChangeShapeType="1"/>
            </p:cNvSpPr>
            <p:nvPr/>
          </p:nvSpPr>
          <p:spPr bwMode="auto">
            <a:xfrm>
              <a:off x="3544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4" name="Rectangle 261"/>
            <p:cNvSpPr>
              <a:spLocks noChangeArrowheads="1"/>
            </p:cNvSpPr>
            <p:nvPr/>
          </p:nvSpPr>
          <p:spPr bwMode="auto">
            <a:xfrm>
              <a:off x="3548" y="1235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35" name="Line 262"/>
            <p:cNvSpPr>
              <a:spLocks noChangeShapeType="1"/>
            </p:cNvSpPr>
            <p:nvPr/>
          </p:nvSpPr>
          <p:spPr bwMode="auto">
            <a:xfrm>
              <a:off x="3548" y="1235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6" name="Rectangle 263"/>
            <p:cNvSpPr>
              <a:spLocks noChangeArrowheads="1"/>
            </p:cNvSpPr>
            <p:nvPr/>
          </p:nvSpPr>
          <p:spPr bwMode="auto">
            <a:xfrm>
              <a:off x="4204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37" name="Line 264"/>
            <p:cNvSpPr>
              <a:spLocks noChangeShapeType="1"/>
            </p:cNvSpPr>
            <p:nvPr/>
          </p:nvSpPr>
          <p:spPr bwMode="auto">
            <a:xfrm>
              <a:off x="4204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8" name="Line 265"/>
            <p:cNvSpPr>
              <a:spLocks noChangeShapeType="1"/>
            </p:cNvSpPr>
            <p:nvPr/>
          </p:nvSpPr>
          <p:spPr bwMode="auto">
            <a:xfrm>
              <a:off x="4204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39" name="Rectangle 266"/>
            <p:cNvSpPr>
              <a:spLocks noChangeArrowheads="1"/>
            </p:cNvSpPr>
            <p:nvPr/>
          </p:nvSpPr>
          <p:spPr bwMode="auto">
            <a:xfrm>
              <a:off x="4207" y="1235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40" name="Line 267"/>
            <p:cNvSpPr>
              <a:spLocks noChangeShapeType="1"/>
            </p:cNvSpPr>
            <p:nvPr/>
          </p:nvSpPr>
          <p:spPr bwMode="auto">
            <a:xfrm>
              <a:off x="4207" y="1235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1" name="Rectangle 268"/>
            <p:cNvSpPr>
              <a:spLocks noChangeArrowheads="1"/>
            </p:cNvSpPr>
            <p:nvPr/>
          </p:nvSpPr>
          <p:spPr bwMode="auto">
            <a:xfrm>
              <a:off x="4862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42" name="Line 269"/>
            <p:cNvSpPr>
              <a:spLocks noChangeShapeType="1"/>
            </p:cNvSpPr>
            <p:nvPr/>
          </p:nvSpPr>
          <p:spPr bwMode="auto">
            <a:xfrm>
              <a:off x="4862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3" name="Line 270"/>
            <p:cNvSpPr>
              <a:spLocks noChangeShapeType="1"/>
            </p:cNvSpPr>
            <p:nvPr/>
          </p:nvSpPr>
          <p:spPr bwMode="auto">
            <a:xfrm>
              <a:off x="4862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4" name="Rectangle 271"/>
            <p:cNvSpPr>
              <a:spLocks noChangeArrowheads="1"/>
            </p:cNvSpPr>
            <p:nvPr/>
          </p:nvSpPr>
          <p:spPr bwMode="auto">
            <a:xfrm>
              <a:off x="4865" y="1235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45" name="Line 272"/>
            <p:cNvSpPr>
              <a:spLocks noChangeShapeType="1"/>
            </p:cNvSpPr>
            <p:nvPr/>
          </p:nvSpPr>
          <p:spPr bwMode="auto">
            <a:xfrm>
              <a:off x="4865" y="1235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6" name="Rectangle 273"/>
            <p:cNvSpPr>
              <a:spLocks noChangeArrowheads="1"/>
            </p:cNvSpPr>
            <p:nvPr/>
          </p:nvSpPr>
          <p:spPr bwMode="auto">
            <a:xfrm>
              <a:off x="5517" y="123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47" name="Line 274"/>
            <p:cNvSpPr>
              <a:spLocks noChangeShapeType="1"/>
            </p:cNvSpPr>
            <p:nvPr/>
          </p:nvSpPr>
          <p:spPr bwMode="auto">
            <a:xfrm>
              <a:off x="5517" y="1235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8" name="Line 275"/>
            <p:cNvSpPr>
              <a:spLocks noChangeShapeType="1"/>
            </p:cNvSpPr>
            <p:nvPr/>
          </p:nvSpPr>
          <p:spPr bwMode="auto">
            <a:xfrm>
              <a:off x="5517" y="1235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49" name="Rectangle 276"/>
            <p:cNvSpPr>
              <a:spLocks noChangeArrowheads="1"/>
            </p:cNvSpPr>
            <p:nvPr/>
          </p:nvSpPr>
          <p:spPr bwMode="auto">
            <a:xfrm>
              <a:off x="447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50" name="Line 277"/>
            <p:cNvSpPr>
              <a:spLocks noChangeShapeType="1"/>
            </p:cNvSpPr>
            <p:nvPr/>
          </p:nvSpPr>
          <p:spPr bwMode="auto">
            <a:xfrm>
              <a:off x="447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51" name="Rectangle 278"/>
            <p:cNvSpPr>
              <a:spLocks noChangeArrowheads="1"/>
            </p:cNvSpPr>
            <p:nvPr/>
          </p:nvSpPr>
          <p:spPr bwMode="auto">
            <a:xfrm>
              <a:off x="603" y="1239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52" name="Line 279"/>
            <p:cNvSpPr>
              <a:spLocks noChangeShapeType="1"/>
            </p:cNvSpPr>
            <p:nvPr/>
          </p:nvSpPr>
          <p:spPr bwMode="auto">
            <a:xfrm>
              <a:off x="603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53" name="Rectangle 280"/>
            <p:cNvSpPr>
              <a:spLocks noChangeArrowheads="1"/>
            </p:cNvSpPr>
            <p:nvPr/>
          </p:nvSpPr>
          <p:spPr bwMode="auto">
            <a:xfrm>
              <a:off x="847" y="1239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54" name="Line 281"/>
            <p:cNvSpPr>
              <a:spLocks noChangeShapeType="1"/>
            </p:cNvSpPr>
            <p:nvPr/>
          </p:nvSpPr>
          <p:spPr bwMode="auto">
            <a:xfrm>
              <a:off x="847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55" name="Rectangle 282"/>
            <p:cNvSpPr>
              <a:spLocks noChangeArrowheads="1"/>
            </p:cNvSpPr>
            <p:nvPr/>
          </p:nvSpPr>
          <p:spPr bwMode="auto">
            <a:xfrm>
              <a:off x="1435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56" name="Line 283"/>
            <p:cNvSpPr>
              <a:spLocks noChangeShapeType="1"/>
            </p:cNvSpPr>
            <p:nvPr/>
          </p:nvSpPr>
          <p:spPr bwMode="auto">
            <a:xfrm>
              <a:off x="1435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57" name="Rectangle 284"/>
            <p:cNvSpPr>
              <a:spLocks noChangeArrowheads="1"/>
            </p:cNvSpPr>
            <p:nvPr/>
          </p:nvSpPr>
          <p:spPr bwMode="auto">
            <a:xfrm>
              <a:off x="2226" y="1239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58" name="Line 285"/>
            <p:cNvSpPr>
              <a:spLocks noChangeShapeType="1"/>
            </p:cNvSpPr>
            <p:nvPr/>
          </p:nvSpPr>
          <p:spPr bwMode="auto">
            <a:xfrm>
              <a:off x="2226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59" name="Rectangle 286"/>
            <p:cNvSpPr>
              <a:spLocks noChangeArrowheads="1"/>
            </p:cNvSpPr>
            <p:nvPr/>
          </p:nvSpPr>
          <p:spPr bwMode="auto">
            <a:xfrm>
              <a:off x="2885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60" name="Line 287"/>
            <p:cNvSpPr>
              <a:spLocks noChangeShapeType="1"/>
            </p:cNvSpPr>
            <p:nvPr/>
          </p:nvSpPr>
          <p:spPr bwMode="auto">
            <a:xfrm>
              <a:off x="2885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61" name="Rectangle 288"/>
            <p:cNvSpPr>
              <a:spLocks noChangeArrowheads="1"/>
            </p:cNvSpPr>
            <p:nvPr/>
          </p:nvSpPr>
          <p:spPr bwMode="auto">
            <a:xfrm>
              <a:off x="3544" y="1239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62" name="Line 289"/>
            <p:cNvSpPr>
              <a:spLocks noChangeShapeType="1"/>
            </p:cNvSpPr>
            <p:nvPr/>
          </p:nvSpPr>
          <p:spPr bwMode="auto">
            <a:xfrm>
              <a:off x="3544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63" name="Rectangle 290"/>
            <p:cNvSpPr>
              <a:spLocks noChangeArrowheads="1"/>
            </p:cNvSpPr>
            <p:nvPr/>
          </p:nvSpPr>
          <p:spPr bwMode="auto">
            <a:xfrm>
              <a:off x="4204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64" name="Line 291"/>
            <p:cNvSpPr>
              <a:spLocks noChangeShapeType="1"/>
            </p:cNvSpPr>
            <p:nvPr/>
          </p:nvSpPr>
          <p:spPr bwMode="auto">
            <a:xfrm>
              <a:off x="4204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65" name="Rectangle 292"/>
            <p:cNvSpPr>
              <a:spLocks noChangeArrowheads="1"/>
            </p:cNvSpPr>
            <p:nvPr/>
          </p:nvSpPr>
          <p:spPr bwMode="auto">
            <a:xfrm>
              <a:off x="4862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66" name="Line 293"/>
            <p:cNvSpPr>
              <a:spLocks noChangeShapeType="1"/>
            </p:cNvSpPr>
            <p:nvPr/>
          </p:nvSpPr>
          <p:spPr bwMode="auto">
            <a:xfrm>
              <a:off x="4862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67" name="Rectangle 294"/>
            <p:cNvSpPr>
              <a:spLocks noChangeArrowheads="1"/>
            </p:cNvSpPr>
            <p:nvPr/>
          </p:nvSpPr>
          <p:spPr bwMode="auto">
            <a:xfrm>
              <a:off x="5517" y="1239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68" name="Line 295"/>
            <p:cNvSpPr>
              <a:spLocks noChangeShapeType="1"/>
            </p:cNvSpPr>
            <p:nvPr/>
          </p:nvSpPr>
          <p:spPr bwMode="auto">
            <a:xfrm>
              <a:off x="5517" y="1239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69" name="Rectangle 296"/>
            <p:cNvSpPr>
              <a:spLocks noChangeArrowheads="1"/>
            </p:cNvSpPr>
            <p:nvPr/>
          </p:nvSpPr>
          <p:spPr bwMode="auto">
            <a:xfrm>
              <a:off x="689" y="1624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三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0" name="Rectangle 297"/>
            <p:cNvSpPr>
              <a:spLocks noChangeArrowheads="1"/>
            </p:cNvSpPr>
            <p:nvPr/>
          </p:nvSpPr>
          <p:spPr bwMode="auto">
            <a:xfrm>
              <a:off x="765" y="162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1" name="Rectangle 298"/>
            <p:cNvSpPr>
              <a:spLocks noChangeArrowheads="1"/>
            </p:cNvSpPr>
            <p:nvPr/>
          </p:nvSpPr>
          <p:spPr bwMode="auto">
            <a:xfrm>
              <a:off x="859" y="1552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圖書的分類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172" name="Rectangle 299"/>
            <p:cNvSpPr>
              <a:spLocks noChangeArrowheads="1"/>
            </p:cNvSpPr>
            <p:nvPr/>
          </p:nvSpPr>
          <p:spPr bwMode="auto">
            <a:xfrm>
              <a:off x="859" y="1696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編目和排架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173" name="Rectangle 300"/>
            <p:cNvSpPr>
              <a:spLocks noChangeArrowheads="1"/>
            </p:cNvSpPr>
            <p:nvPr/>
          </p:nvSpPr>
          <p:spPr bwMode="auto">
            <a:xfrm>
              <a:off x="1086" y="1696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4" name="Rectangle 301"/>
            <p:cNvSpPr>
              <a:spLocks noChangeArrowheads="1"/>
            </p:cNvSpPr>
            <p:nvPr/>
          </p:nvSpPr>
          <p:spPr bwMode="auto">
            <a:xfrm>
              <a:off x="1446" y="1624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會使用書插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5" name="Rectangle 302"/>
            <p:cNvSpPr>
              <a:spLocks noChangeArrowheads="1"/>
            </p:cNvSpPr>
            <p:nvPr/>
          </p:nvSpPr>
          <p:spPr bwMode="auto">
            <a:xfrm>
              <a:off x="1824" y="162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6" name="Rectangle 303"/>
            <p:cNvSpPr>
              <a:spLocks noChangeArrowheads="1"/>
            </p:cNvSpPr>
            <p:nvPr/>
          </p:nvSpPr>
          <p:spPr bwMode="auto">
            <a:xfrm>
              <a:off x="2237" y="1552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認識十大分類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7" name="Rectangle 304"/>
            <p:cNvSpPr>
              <a:spLocks noChangeArrowheads="1"/>
            </p:cNvSpPr>
            <p:nvPr/>
          </p:nvSpPr>
          <p:spPr bwMode="auto">
            <a:xfrm>
              <a:off x="2237" y="1696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和排架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8" name="Rectangle 305"/>
            <p:cNvSpPr>
              <a:spLocks noChangeArrowheads="1"/>
            </p:cNvSpPr>
            <p:nvPr/>
          </p:nvSpPr>
          <p:spPr bwMode="auto">
            <a:xfrm>
              <a:off x="2313" y="1696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79" name="Rectangle 306"/>
            <p:cNvSpPr>
              <a:spLocks noChangeArrowheads="1"/>
            </p:cNvSpPr>
            <p:nvPr/>
          </p:nvSpPr>
          <p:spPr bwMode="auto">
            <a:xfrm>
              <a:off x="2897" y="1583"/>
              <a:ext cx="65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會選擇特定類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0" name="Rectangle 307"/>
            <p:cNvSpPr>
              <a:spLocks noChangeArrowheads="1"/>
            </p:cNvSpPr>
            <p:nvPr/>
          </p:nvSpPr>
          <p:spPr bwMode="auto">
            <a:xfrm>
              <a:off x="2897" y="1696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別的書籍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1" name="Rectangle 308"/>
            <p:cNvSpPr>
              <a:spLocks noChangeArrowheads="1"/>
            </p:cNvSpPr>
            <p:nvPr/>
          </p:nvSpPr>
          <p:spPr bwMode="auto">
            <a:xfrm>
              <a:off x="3048" y="1696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2" name="Rectangle 309"/>
            <p:cNvSpPr>
              <a:spLocks noChangeArrowheads="1"/>
            </p:cNvSpPr>
            <p:nvPr/>
          </p:nvSpPr>
          <p:spPr bwMode="auto">
            <a:xfrm>
              <a:off x="3556" y="1570"/>
              <a:ext cx="68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認識索書號的</a:t>
              </a:r>
              <a:endParaRPr lang="en-US" altLang="zh-TW" sz="1200" dirty="0"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意義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3" name="Rectangle 310"/>
            <p:cNvSpPr>
              <a:spLocks noChangeArrowheads="1"/>
            </p:cNvSpPr>
            <p:nvPr/>
          </p:nvSpPr>
          <p:spPr bwMode="auto">
            <a:xfrm>
              <a:off x="4087" y="162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184" name="Rectangle 311"/>
            <p:cNvSpPr>
              <a:spLocks noChangeArrowheads="1"/>
            </p:cNvSpPr>
            <p:nvPr/>
          </p:nvSpPr>
          <p:spPr bwMode="auto">
            <a:xfrm>
              <a:off x="4162" y="1624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5" name="Rectangle 312"/>
            <p:cNvSpPr>
              <a:spLocks noChangeArrowheads="1"/>
            </p:cNvSpPr>
            <p:nvPr/>
          </p:nvSpPr>
          <p:spPr bwMode="auto">
            <a:xfrm>
              <a:off x="4214" y="1552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會運用索書號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6" name="Rectangle 313"/>
            <p:cNvSpPr>
              <a:spLocks noChangeArrowheads="1"/>
            </p:cNvSpPr>
            <p:nvPr/>
          </p:nvSpPr>
          <p:spPr bwMode="auto">
            <a:xfrm>
              <a:off x="4214" y="1696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並協助排架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7" name="Rectangle 314"/>
            <p:cNvSpPr>
              <a:spLocks noChangeArrowheads="1"/>
            </p:cNvSpPr>
            <p:nvPr/>
          </p:nvSpPr>
          <p:spPr bwMode="auto">
            <a:xfrm>
              <a:off x="4442" y="1696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8" name="Rectangle 315"/>
            <p:cNvSpPr>
              <a:spLocks noChangeArrowheads="1"/>
            </p:cNvSpPr>
            <p:nvPr/>
          </p:nvSpPr>
          <p:spPr bwMode="auto">
            <a:xfrm>
              <a:off x="4874" y="1552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練習規劃小小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89" name="Rectangle 316"/>
            <p:cNvSpPr>
              <a:spLocks noChangeArrowheads="1"/>
            </p:cNvSpPr>
            <p:nvPr/>
          </p:nvSpPr>
          <p:spPr bwMode="auto">
            <a:xfrm>
              <a:off x="4874" y="1696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圖書館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90" name="Rectangle 317"/>
            <p:cNvSpPr>
              <a:spLocks noChangeArrowheads="1"/>
            </p:cNvSpPr>
            <p:nvPr/>
          </p:nvSpPr>
          <p:spPr bwMode="auto">
            <a:xfrm>
              <a:off x="4950" y="1696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191" name="Rectangle 318"/>
            <p:cNvSpPr>
              <a:spLocks noChangeArrowheads="1"/>
            </p:cNvSpPr>
            <p:nvPr/>
          </p:nvSpPr>
          <p:spPr bwMode="auto">
            <a:xfrm>
              <a:off x="447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92" name="Line 319"/>
            <p:cNvSpPr>
              <a:spLocks noChangeShapeType="1"/>
            </p:cNvSpPr>
            <p:nvPr/>
          </p:nvSpPr>
          <p:spPr bwMode="auto">
            <a:xfrm>
              <a:off x="447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93" name="Line 320"/>
            <p:cNvSpPr>
              <a:spLocks noChangeShapeType="1"/>
            </p:cNvSpPr>
            <p:nvPr/>
          </p:nvSpPr>
          <p:spPr bwMode="auto">
            <a:xfrm>
              <a:off x="447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94" name="Rectangle 321"/>
            <p:cNvSpPr>
              <a:spLocks noChangeArrowheads="1"/>
            </p:cNvSpPr>
            <p:nvPr/>
          </p:nvSpPr>
          <p:spPr bwMode="auto">
            <a:xfrm>
              <a:off x="603" y="152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95" name="Line 322"/>
            <p:cNvSpPr>
              <a:spLocks noChangeShapeType="1"/>
            </p:cNvSpPr>
            <p:nvPr/>
          </p:nvSpPr>
          <p:spPr bwMode="auto">
            <a:xfrm>
              <a:off x="603" y="152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96" name="Line 323"/>
            <p:cNvSpPr>
              <a:spLocks noChangeShapeType="1"/>
            </p:cNvSpPr>
            <p:nvPr/>
          </p:nvSpPr>
          <p:spPr bwMode="auto">
            <a:xfrm>
              <a:off x="603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97" name="Rectangle 324"/>
            <p:cNvSpPr>
              <a:spLocks noChangeArrowheads="1"/>
            </p:cNvSpPr>
            <p:nvPr/>
          </p:nvSpPr>
          <p:spPr bwMode="auto">
            <a:xfrm>
              <a:off x="607" y="1527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198" name="Line 325"/>
            <p:cNvSpPr>
              <a:spLocks noChangeShapeType="1"/>
            </p:cNvSpPr>
            <p:nvPr/>
          </p:nvSpPr>
          <p:spPr bwMode="auto">
            <a:xfrm>
              <a:off x="607" y="1527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199" name="Rectangle 326"/>
            <p:cNvSpPr>
              <a:spLocks noChangeArrowheads="1"/>
            </p:cNvSpPr>
            <p:nvPr/>
          </p:nvSpPr>
          <p:spPr bwMode="auto">
            <a:xfrm>
              <a:off x="847" y="152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00" name="Line 327"/>
            <p:cNvSpPr>
              <a:spLocks noChangeShapeType="1"/>
            </p:cNvSpPr>
            <p:nvPr/>
          </p:nvSpPr>
          <p:spPr bwMode="auto">
            <a:xfrm>
              <a:off x="847" y="152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1" name="Line 328"/>
            <p:cNvSpPr>
              <a:spLocks noChangeShapeType="1"/>
            </p:cNvSpPr>
            <p:nvPr/>
          </p:nvSpPr>
          <p:spPr bwMode="auto">
            <a:xfrm>
              <a:off x="847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2" name="Rectangle 329"/>
            <p:cNvSpPr>
              <a:spLocks noChangeArrowheads="1"/>
            </p:cNvSpPr>
            <p:nvPr/>
          </p:nvSpPr>
          <p:spPr bwMode="auto">
            <a:xfrm>
              <a:off x="851" y="1527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03" name="Line 330"/>
            <p:cNvSpPr>
              <a:spLocks noChangeShapeType="1"/>
            </p:cNvSpPr>
            <p:nvPr/>
          </p:nvSpPr>
          <p:spPr bwMode="auto">
            <a:xfrm>
              <a:off x="851" y="1527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4" name="Rectangle 331"/>
            <p:cNvSpPr>
              <a:spLocks noChangeArrowheads="1"/>
            </p:cNvSpPr>
            <p:nvPr/>
          </p:nvSpPr>
          <p:spPr bwMode="auto">
            <a:xfrm>
              <a:off x="1435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05" name="Line 332"/>
            <p:cNvSpPr>
              <a:spLocks noChangeShapeType="1"/>
            </p:cNvSpPr>
            <p:nvPr/>
          </p:nvSpPr>
          <p:spPr bwMode="auto">
            <a:xfrm>
              <a:off x="1435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6" name="Line 333"/>
            <p:cNvSpPr>
              <a:spLocks noChangeShapeType="1"/>
            </p:cNvSpPr>
            <p:nvPr/>
          </p:nvSpPr>
          <p:spPr bwMode="auto">
            <a:xfrm>
              <a:off x="1435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7" name="Rectangle 334"/>
            <p:cNvSpPr>
              <a:spLocks noChangeArrowheads="1"/>
            </p:cNvSpPr>
            <p:nvPr/>
          </p:nvSpPr>
          <p:spPr bwMode="auto">
            <a:xfrm>
              <a:off x="1438" y="1527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08" name="Line 335"/>
            <p:cNvSpPr>
              <a:spLocks noChangeShapeType="1"/>
            </p:cNvSpPr>
            <p:nvPr/>
          </p:nvSpPr>
          <p:spPr bwMode="auto">
            <a:xfrm>
              <a:off x="1438" y="1527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09" name="Rectangle 336"/>
            <p:cNvSpPr>
              <a:spLocks noChangeArrowheads="1"/>
            </p:cNvSpPr>
            <p:nvPr/>
          </p:nvSpPr>
          <p:spPr bwMode="auto">
            <a:xfrm>
              <a:off x="2226" y="152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10" name="Line 337"/>
            <p:cNvSpPr>
              <a:spLocks noChangeShapeType="1"/>
            </p:cNvSpPr>
            <p:nvPr/>
          </p:nvSpPr>
          <p:spPr bwMode="auto">
            <a:xfrm>
              <a:off x="2226" y="152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1" name="Line 338"/>
            <p:cNvSpPr>
              <a:spLocks noChangeShapeType="1"/>
            </p:cNvSpPr>
            <p:nvPr/>
          </p:nvSpPr>
          <p:spPr bwMode="auto">
            <a:xfrm>
              <a:off x="2226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2" name="Rectangle 339"/>
            <p:cNvSpPr>
              <a:spLocks noChangeArrowheads="1"/>
            </p:cNvSpPr>
            <p:nvPr/>
          </p:nvSpPr>
          <p:spPr bwMode="auto">
            <a:xfrm>
              <a:off x="2230" y="1527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13" name="Line 340"/>
            <p:cNvSpPr>
              <a:spLocks noChangeShapeType="1"/>
            </p:cNvSpPr>
            <p:nvPr/>
          </p:nvSpPr>
          <p:spPr bwMode="auto">
            <a:xfrm>
              <a:off x="2230" y="1527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4" name="Rectangle 341"/>
            <p:cNvSpPr>
              <a:spLocks noChangeArrowheads="1"/>
            </p:cNvSpPr>
            <p:nvPr/>
          </p:nvSpPr>
          <p:spPr bwMode="auto">
            <a:xfrm>
              <a:off x="2885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15" name="Line 342"/>
            <p:cNvSpPr>
              <a:spLocks noChangeShapeType="1"/>
            </p:cNvSpPr>
            <p:nvPr/>
          </p:nvSpPr>
          <p:spPr bwMode="auto">
            <a:xfrm>
              <a:off x="2885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6" name="Line 343"/>
            <p:cNvSpPr>
              <a:spLocks noChangeShapeType="1"/>
            </p:cNvSpPr>
            <p:nvPr/>
          </p:nvSpPr>
          <p:spPr bwMode="auto">
            <a:xfrm>
              <a:off x="2885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7" name="Rectangle 344"/>
            <p:cNvSpPr>
              <a:spLocks noChangeArrowheads="1"/>
            </p:cNvSpPr>
            <p:nvPr/>
          </p:nvSpPr>
          <p:spPr bwMode="auto">
            <a:xfrm>
              <a:off x="2888" y="1527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18" name="Line 345"/>
            <p:cNvSpPr>
              <a:spLocks noChangeShapeType="1"/>
            </p:cNvSpPr>
            <p:nvPr/>
          </p:nvSpPr>
          <p:spPr bwMode="auto">
            <a:xfrm>
              <a:off x="2888" y="1527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19" name="Rectangle 346"/>
            <p:cNvSpPr>
              <a:spLocks noChangeArrowheads="1"/>
            </p:cNvSpPr>
            <p:nvPr/>
          </p:nvSpPr>
          <p:spPr bwMode="auto">
            <a:xfrm>
              <a:off x="3544" y="152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20" name="Line 347"/>
            <p:cNvSpPr>
              <a:spLocks noChangeShapeType="1"/>
            </p:cNvSpPr>
            <p:nvPr/>
          </p:nvSpPr>
          <p:spPr bwMode="auto">
            <a:xfrm>
              <a:off x="3544" y="152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1" name="Line 348"/>
            <p:cNvSpPr>
              <a:spLocks noChangeShapeType="1"/>
            </p:cNvSpPr>
            <p:nvPr/>
          </p:nvSpPr>
          <p:spPr bwMode="auto">
            <a:xfrm>
              <a:off x="3544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2" name="Rectangle 349"/>
            <p:cNvSpPr>
              <a:spLocks noChangeArrowheads="1"/>
            </p:cNvSpPr>
            <p:nvPr/>
          </p:nvSpPr>
          <p:spPr bwMode="auto">
            <a:xfrm>
              <a:off x="3548" y="1527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23" name="Line 350"/>
            <p:cNvSpPr>
              <a:spLocks noChangeShapeType="1"/>
            </p:cNvSpPr>
            <p:nvPr/>
          </p:nvSpPr>
          <p:spPr bwMode="auto">
            <a:xfrm>
              <a:off x="3548" y="1527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4" name="Rectangle 351"/>
            <p:cNvSpPr>
              <a:spLocks noChangeArrowheads="1"/>
            </p:cNvSpPr>
            <p:nvPr/>
          </p:nvSpPr>
          <p:spPr bwMode="auto">
            <a:xfrm>
              <a:off x="4204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25" name="Line 352"/>
            <p:cNvSpPr>
              <a:spLocks noChangeShapeType="1"/>
            </p:cNvSpPr>
            <p:nvPr/>
          </p:nvSpPr>
          <p:spPr bwMode="auto">
            <a:xfrm>
              <a:off x="4204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6" name="Line 353"/>
            <p:cNvSpPr>
              <a:spLocks noChangeShapeType="1"/>
            </p:cNvSpPr>
            <p:nvPr/>
          </p:nvSpPr>
          <p:spPr bwMode="auto">
            <a:xfrm>
              <a:off x="4204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7" name="Rectangle 354"/>
            <p:cNvSpPr>
              <a:spLocks noChangeArrowheads="1"/>
            </p:cNvSpPr>
            <p:nvPr/>
          </p:nvSpPr>
          <p:spPr bwMode="auto">
            <a:xfrm>
              <a:off x="4207" y="1527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28" name="Line 355"/>
            <p:cNvSpPr>
              <a:spLocks noChangeShapeType="1"/>
            </p:cNvSpPr>
            <p:nvPr/>
          </p:nvSpPr>
          <p:spPr bwMode="auto">
            <a:xfrm>
              <a:off x="4207" y="1527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29" name="Rectangle 356"/>
            <p:cNvSpPr>
              <a:spLocks noChangeArrowheads="1"/>
            </p:cNvSpPr>
            <p:nvPr/>
          </p:nvSpPr>
          <p:spPr bwMode="auto">
            <a:xfrm>
              <a:off x="4862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30" name="Line 357"/>
            <p:cNvSpPr>
              <a:spLocks noChangeShapeType="1"/>
            </p:cNvSpPr>
            <p:nvPr/>
          </p:nvSpPr>
          <p:spPr bwMode="auto">
            <a:xfrm>
              <a:off x="4862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1" name="Line 358"/>
            <p:cNvSpPr>
              <a:spLocks noChangeShapeType="1"/>
            </p:cNvSpPr>
            <p:nvPr/>
          </p:nvSpPr>
          <p:spPr bwMode="auto">
            <a:xfrm>
              <a:off x="4862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2" name="Rectangle 359"/>
            <p:cNvSpPr>
              <a:spLocks noChangeArrowheads="1"/>
            </p:cNvSpPr>
            <p:nvPr/>
          </p:nvSpPr>
          <p:spPr bwMode="auto">
            <a:xfrm>
              <a:off x="4865" y="1527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33" name="Line 360"/>
            <p:cNvSpPr>
              <a:spLocks noChangeShapeType="1"/>
            </p:cNvSpPr>
            <p:nvPr/>
          </p:nvSpPr>
          <p:spPr bwMode="auto">
            <a:xfrm>
              <a:off x="4865" y="1527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4" name="Rectangle 361"/>
            <p:cNvSpPr>
              <a:spLocks noChangeArrowheads="1"/>
            </p:cNvSpPr>
            <p:nvPr/>
          </p:nvSpPr>
          <p:spPr bwMode="auto">
            <a:xfrm>
              <a:off x="5517" y="152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35" name="Line 362"/>
            <p:cNvSpPr>
              <a:spLocks noChangeShapeType="1"/>
            </p:cNvSpPr>
            <p:nvPr/>
          </p:nvSpPr>
          <p:spPr bwMode="auto">
            <a:xfrm>
              <a:off x="5517" y="152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6" name="Line 363"/>
            <p:cNvSpPr>
              <a:spLocks noChangeShapeType="1"/>
            </p:cNvSpPr>
            <p:nvPr/>
          </p:nvSpPr>
          <p:spPr bwMode="auto">
            <a:xfrm>
              <a:off x="5517" y="1527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7" name="Rectangle 364"/>
            <p:cNvSpPr>
              <a:spLocks noChangeArrowheads="1"/>
            </p:cNvSpPr>
            <p:nvPr/>
          </p:nvSpPr>
          <p:spPr bwMode="auto">
            <a:xfrm>
              <a:off x="447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38" name="Line 365"/>
            <p:cNvSpPr>
              <a:spLocks noChangeShapeType="1"/>
            </p:cNvSpPr>
            <p:nvPr/>
          </p:nvSpPr>
          <p:spPr bwMode="auto">
            <a:xfrm>
              <a:off x="447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39" name="Rectangle 366"/>
            <p:cNvSpPr>
              <a:spLocks noChangeArrowheads="1"/>
            </p:cNvSpPr>
            <p:nvPr/>
          </p:nvSpPr>
          <p:spPr bwMode="auto">
            <a:xfrm>
              <a:off x="603" y="1531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40" name="Line 367"/>
            <p:cNvSpPr>
              <a:spLocks noChangeShapeType="1"/>
            </p:cNvSpPr>
            <p:nvPr/>
          </p:nvSpPr>
          <p:spPr bwMode="auto">
            <a:xfrm>
              <a:off x="603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41" name="Rectangle 368"/>
            <p:cNvSpPr>
              <a:spLocks noChangeArrowheads="1"/>
            </p:cNvSpPr>
            <p:nvPr/>
          </p:nvSpPr>
          <p:spPr bwMode="auto">
            <a:xfrm>
              <a:off x="847" y="1531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42" name="Line 369"/>
            <p:cNvSpPr>
              <a:spLocks noChangeShapeType="1"/>
            </p:cNvSpPr>
            <p:nvPr/>
          </p:nvSpPr>
          <p:spPr bwMode="auto">
            <a:xfrm>
              <a:off x="847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43" name="Rectangle 370"/>
            <p:cNvSpPr>
              <a:spLocks noChangeArrowheads="1"/>
            </p:cNvSpPr>
            <p:nvPr/>
          </p:nvSpPr>
          <p:spPr bwMode="auto">
            <a:xfrm>
              <a:off x="1435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44" name="Line 371"/>
            <p:cNvSpPr>
              <a:spLocks noChangeShapeType="1"/>
            </p:cNvSpPr>
            <p:nvPr/>
          </p:nvSpPr>
          <p:spPr bwMode="auto">
            <a:xfrm>
              <a:off x="1435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45" name="Rectangle 372"/>
            <p:cNvSpPr>
              <a:spLocks noChangeArrowheads="1"/>
            </p:cNvSpPr>
            <p:nvPr/>
          </p:nvSpPr>
          <p:spPr bwMode="auto">
            <a:xfrm>
              <a:off x="2226" y="1531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46" name="Line 373"/>
            <p:cNvSpPr>
              <a:spLocks noChangeShapeType="1"/>
            </p:cNvSpPr>
            <p:nvPr/>
          </p:nvSpPr>
          <p:spPr bwMode="auto">
            <a:xfrm>
              <a:off x="2226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47" name="Rectangle 374"/>
            <p:cNvSpPr>
              <a:spLocks noChangeArrowheads="1"/>
            </p:cNvSpPr>
            <p:nvPr/>
          </p:nvSpPr>
          <p:spPr bwMode="auto">
            <a:xfrm>
              <a:off x="2885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48" name="Line 375"/>
            <p:cNvSpPr>
              <a:spLocks noChangeShapeType="1"/>
            </p:cNvSpPr>
            <p:nvPr/>
          </p:nvSpPr>
          <p:spPr bwMode="auto">
            <a:xfrm>
              <a:off x="2883" y="151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49" name="Rectangle 376"/>
            <p:cNvSpPr>
              <a:spLocks noChangeArrowheads="1"/>
            </p:cNvSpPr>
            <p:nvPr/>
          </p:nvSpPr>
          <p:spPr bwMode="auto">
            <a:xfrm>
              <a:off x="3544" y="1531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50" name="Line 377"/>
            <p:cNvSpPr>
              <a:spLocks noChangeShapeType="1"/>
            </p:cNvSpPr>
            <p:nvPr/>
          </p:nvSpPr>
          <p:spPr bwMode="auto">
            <a:xfrm>
              <a:off x="3544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51" name="Rectangle 378"/>
            <p:cNvSpPr>
              <a:spLocks noChangeArrowheads="1"/>
            </p:cNvSpPr>
            <p:nvPr/>
          </p:nvSpPr>
          <p:spPr bwMode="auto">
            <a:xfrm>
              <a:off x="4204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52" name="Line 379"/>
            <p:cNvSpPr>
              <a:spLocks noChangeShapeType="1"/>
            </p:cNvSpPr>
            <p:nvPr/>
          </p:nvSpPr>
          <p:spPr bwMode="auto">
            <a:xfrm>
              <a:off x="4204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53" name="Rectangle 380"/>
            <p:cNvSpPr>
              <a:spLocks noChangeArrowheads="1"/>
            </p:cNvSpPr>
            <p:nvPr/>
          </p:nvSpPr>
          <p:spPr bwMode="auto">
            <a:xfrm>
              <a:off x="4862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54" name="Line 381"/>
            <p:cNvSpPr>
              <a:spLocks noChangeShapeType="1"/>
            </p:cNvSpPr>
            <p:nvPr/>
          </p:nvSpPr>
          <p:spPr bwMode="auto">
            <a:xfrm>
              <a:off x="4862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55" name="Rectangle 382"/>
            <p:cNvSpPr>
              <a:spLocks noChangeArrowheads="1"/>
            </p:cNvSpPr>
            <p:nvPr/>
          </p:nvSpPr>
          <p:spPr bwMode="auto">
            <a:xfrm>
              <a:off x="5517" y="1531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256" name="Line 383"/>
            <p:cNvSpPr>
              <a:spLocks noChangeShapeType="1"/>
            </p:cNvSpPr>
            <p:nvPr/>
          </p:nvSpPr>
          <p:spPr bwMode="auto">
            <a:xfrm>
              <a:off x="5517" y="1531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57" name="Rectangle 384"/>
            <p:cNvSpPr>
              <a:spLocks noChangeArrowheads="1"/>
            </p:cNvSpPr>
            <p:nvPr/>
          </p:nvSpPr>
          <p:spPr bwMode="auto">
            <a:xfrm>
              <a:off x="689" y="1915"/>
              <a:ext cx="81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四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58" name="Rectangle 385"/>
            <p:cNvSpPr>
              <a:spLocks noChangeArrowheads="1"/>
            </p:cNvSpPr>
            <p:nvPr/>
          </p:nvSpPr>
          <p:spPr bwMode="auto">
            <a:xfrm>
              <a:off x="765" y="1915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59" name="Rectangle 386"/>
            <p:cNvSpPr>
              <a:spLocks noChangeArrowheads="1"/>
            </p:cNvSpPr>
            <p:nvPr/>
          </p:nvSpPr>
          <p:spPr bwMode="auto">
            <a:xfrm>
              <a:off x="859" y="1843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圖書的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260" name="Rectangle 387"/>
            <p:cNvSpPr>
              <a:spLocks noChangeArrowheads="1"/>
            </p:cNvSpPr>
            <p:nvPr/>
          </p:nvSpPr>
          <p:spPr bwMode="auto">
            <a:xfrm>
              <a:off x="1086" y="1843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1" name="Rectangle 388"/>
            <p:cNvSpPr>
              <a:spLocks noChangeArrowheads="1"/>
            </p:cNvSpPr>
            <p:nvPr/>
          </p:nvSpPr>
          <p:spPr bwMode="auto">
            <a:xfrm>
              <a:off x="859" y="1987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查詢與借閱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262" name="Rectangle 389"/>
            <p:cNvSpPr>
              <a:spLocks noChangeArrowheads="1"/>
            </p:cNvSpPr>
            <p:nvPr/>
          </p:nvSpPr>
          <p:spPr bwMode="auto">
            <a:xfrm>
              <a:off x="1238" y="198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3" name="Rectangle 390"/>
            <p:cNvSpPr>
              <a:spLocks noChangeArrowheads="1"/>
            </p:cNvSpPr>
            <p:nvPr/>
          </p:nvSpPr>
          <p:spPr bwMode="auto">
            <a:xfrm>
              <a:off x="1446" y="1843"/>
              <a:ext cx="77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 smtClean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瞭解並學會借還書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4" name="Rectangle 391"/>
            <p:cNvSpPr>
              <a:spLocks noChangeArrowheads="1"/>
            </p:cNvSpPr>
            <p:nvPr/>
          </p:nvSpPr>
          <p:spPr bwMode="auto">
            <a:xfrm>
              <a:off x="1446" y="1987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的方法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5" name="Rectangle 392"/>
            <p:cNvSpPr>
              <a:spLocks noChangeArrowheads="1"/>
            </p:cNvSpPr>
            <p:nvPr/>
          </p:nvSpPr>
          <p:spPr bwMode="auto">
            <a:xfrm>
              <a:off x="1522" y="1987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6" name="Rectangle 393"/>
            <p:cNvSpPr>
              <a:spLocks noChangeArrowheads="1"/>
            </p:cNvSpPr>
            <p:nvPr/>
          </p:nvSpPr>
          <p:spPr bwMode="auto">
            <a:xfrm>
              <a:off x="2237" y="1836"/>
              <a:ext cx="63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3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學會自助借還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7" name="Rectangle 394"/>
            <p:cNvSpPr>
              <a:spLocks noChangeArrowheads="1"/>
            </p:cNvSpPr>
            <p:nvPr/>
          </p:nvSpPr>
          <p:spPr bwMode="auto">
            <a:xfrm>
              <a:off x="2237" y="1980"/>
              <a:ext cx="42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3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書的方法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8" name="Rectangle 395"/>
            <p:cNvSpPr>
              <a:spLocks noChangeArrowheads="1"/>
            </p:cNvSpPr>
            <p:nvPr/>
          </p:nvSpPr>
          <p:spPr bwMode="auto">
            <a:xfrm>
              <a:off x="2485" y="1987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69" name="Rectangle 396"/>
            <p:cNvSpPr>
              <a:spLocks noChangeArrowheads="1"/>
            </p:cNvSpPr>
            <p:nvPr/>
          </p:nvSpPr>
          <p:spPr bwMode="auto">
            <a:xfrm>
              <a:off x="2897" y="1843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會檢索校內圖書</a:t>
              </a:r>
            </a:p>
          </p:txBody>
        </p:sp>
        <p:sp>
          <p:nvSpPr>
            <p:cNvPr id="18270" name="Rectangle 397"/>
            <p:cNvSpPr>
              <a:spLocks noChangeArrowheads="1"/>
            </p:cNvSpPr>
            <p:nvPr/>
          </p:nvSpPr>
          <p:spPr bwMode="auto">
            <a:xfrm>
              <a:off x="2897" y="1987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館的館藏目錄</a:t>
              </a:r>
            </a:p>
          </p:txBody>
        </p:sp>
        <p:sp>
          <p:nvSpPr>
            <p:cNvPr id="18271" name="Rectangle 398"/>
            <p:cNvSpPr>
              <a:spLocks noChangeArrowheads="1"/>
            </p:cNvSpPr>
            <p:nvPr/>
          </p:nvSpPr>
          <p:spPr bwMode="auto">
            <a:xfrm>
              <a:off x="3275" y="198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2" name="Rectangle 399"/>
            <p:cNvSpPr>
              <a:spLocks noChangeArrowheads="1"/>
            </p:cNvSpPr>
            <p:nvPr/>
          </p:nvSpPr>
          <p:spPr bwMode="auto">
            <a:xfrm>
              <a:off x="3576" y="1843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能運用校內圖書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3" name="Rectangle 400"/>
            <p:cNvSpPr>
              <a:spLocks noChangeArrowheads="1"/>
            </p:cNvSpPr>
            <p:nvPr/>
          </p:nvSpPr>
          <p:spPr bwMode="auto">
            <a:xfrm>
              <a:off x="3556" y="1987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館系統各項功能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4" name="Rectangle 401"/>
            <p:cNvSpPr>
              <a:spLocks noChangeArrowheads="1"/>
            </p:cNvSpPr>
            <p:nvPr/>
          </p:nvSpPr>
          <p:spPr bwMode="auto">
            <a:xfrm>
              <a:off x="4011" y="198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5" name="Rectangle 402"/>
            <p:cNvSpPr>
              <a:spLocks noChangeArrowheads="1"/>
            </p:cNvSpPr>
            <p:nvPr/>
          </p:nvSpPr>
          <p:spPr bwMode="auto">
            <a:xfrm>
              <a:off x="4214" y="1843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會檢索鄰近公共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6" name="Rectangle 403"/>
            <p:cNvSpPr>
              <a:spLocks noChangeArrowheads="1"/>
            </p:cNvSpPr>
            <p:nvPr/>
          </p:nvSpPr>
          <p:spPr bwMode="auto">
            <a:xfrm>
              <a:off x="4214" y="1987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書館的館藏目錄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7" name="Rectangle 404"/>
            <p:cNvSpPr>
              <a:spLocks noChangeArrowheads="1"/>
            </p:cNvSpPr>
            <p:nvPr/>
          </p:nvSpPr>
          <p:spPr bwMode="auto">
            <a:xfrm>
              <a:off x="4746" y="198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278" name="Rectangle 405"/>
            <p:cNvSpPr>
              <a:spLocks noChangeArrowheads="1"/>
            </p:cNvSpPr>
            <p:nvPr/>
          </p:nvSpPr>
          <p:spPr bwMode="auto">
            <a:xfrm>
              <a:off x="4874" y="1843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綜合運用校內外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</p:grpSp>
      <p:grpSp>
        <p:nvGrpSpPr>
          <p:cNvPr id="17417" name="Group 607"/>
          <p:cNvGrpSpPr>
            <a:grpSpLocks/>
          </p:cNvGrpSpPr>
          <p:nvPr/>
        </p:nvGrpSpPr>
        <p:grpSpPr bwMode="auto">
          <a:xfrm>
            <a:off x="709613" y="2886075"/>
            <a:ext cx="8105775" cy="2466975"/>
            <a:chOff x="447" y="1818"/>
            <a:chExt cx="5106" cy="1554"/>
          </a:xfrm>
        </p:grpSpPr>
        <p:sp>
          <p:nvSpPr>
            <p:cNvPr id="17879" name="Rectangle 407"/>
            <p:cNvSpPr>
              <a:spLocks noChangeArrowheads="1"/>
            </p:cNvSpPr>
            <p:nvPr/>
          </p:nvSpPr>
          <p:spPr bwMode="auto">
            <a:xfrm>
              <a:off x="4874" y="1987"/>
              <a:ext cx="30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圖書館系統功能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80" name="Rectangle 408"/>
            <p:cNvSpPr>
              <a:spLocks noChangeArrowheads="1"/>
            </p:cNvSpPr>
            <p:nvPr/>
          </p:nvSpPr>
          <p:spPr bwMode="auto">
            <a:xfrm>
              <a:off x="5405" y="198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81" name="Rectangle 409"/>
            <p:cNvSpPr>
              <a:spLocks noChangeArrowheads="1"/>
            </p:cNvSpPr>
            <p:nvPr/>
          </p:nvSpPr>
          <p:spPr bwMode="auto">
            <a:xfrm>
              <a:off x="447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82" name="Line 410"/>
            <p:cNvSpPr>
              <a:spLocks noChangeShapeType="1"/>
            </p:cNvSpPr>
            <p:nvPr/>
          </p:nvSpPr>
          <p:spPr bwMode="auto">
            <a:xfrm>
              <a:off x="447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83" name="Line 411"/>
            <p:cNvSpPr>
              <a:spLocks noChangeShapeType="1"/>
            </p:cNvSpPr>
            <p:nvPr/>
          </p:nvSpPr>
          <p:spPr bwMode="auto">
            <a:xfrm>
              <a:off x="447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84" name="Rectangle 412"/>
            <p:cNvSpPr>
              <a:spLocks noChangeArrowheads="1"/>
            </p:cNvSpPr>
            <p:nvPr/>
          </p:nvSpPr>
          <p:spPr bwMode="auto">
            <a:xfrm>
              <a:off x="603" y="18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85" name="Line 413"/>
            <p:cNvSpPr>
              <a:spLocks noChangeShapeType="1"/>
            </p:cNvSpPr>
            <p:nvPr/>
          </p:nvSpPr>
          <p:spPr bwMode="auto">
            <a:xfrm>
              <a:off x="603" y="1818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86" name="Line 414"/>
            <p:cNvSpPr>
              <a:spLocks noChangeShapeType="1"/>
            </p:cNvSpPr>
            <p:nvPr/>
          </p:nvSpPr>
          <p:spPr bwMode="auto">
            <a:xfrm>
              <a:off x="603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87" name="Rectangle 415"/>
            <p:cNvSpPr>
              <a:spLocks noChangeArrowheads="1"/>
            </p:cNvSpPr>
            <p:nvPr/>
          </p:nvSpPr>
          <p:spPr bwMode="auto">
            <a:xfrm>
              <a:off x="607" y="1818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88" name="Line 416"/>
            <p:cNvSpPr>
              <a:spLocks noChangeShapeType="1"/>
            </p:cNvSpPr>
            <p:nvPr/>
          </p:nvSpPr>
          <p:spPr bwMode="auto">
            <a:xfrm>
              <a:off x="607" y="1818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89" name="Rectangle 417"/>
            <p:cNvSpPr>
              <a:spLocks noChangeArrowheads="1"/>
            </p:cNvSpPr>
            <p:nvPr/>
          </p:nvSpPr>
          <p:spPr bwMode="auto">
            <a:xfrm>
              <a:off x="847" y="18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90" name="Line 418"/>
            <p:cNvSpPr>
              <a:spLocks noChangeShapeType="1"/>
            </p:cNvSpPr>
            <p:nvPr/>
          </p:nvSpPr>
          <p:spPr bwMode="auto">
            <a:xfrm>
              <a:off x="847" y="1818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1" name="Line 419"/>
            <p:cNvSpPr>
              <a:spLocks noChangeShapeType="1"/>
            </p:cNvSpPr>
            <p:nvPr/>
          </p:nvSpPr>
          <p:spPr bwMode="auto">
            <a:xfrm>
              <a:off x="847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2" name="Rectangle 420"/>
            <p:cNvSpPr>
              <a:spLocks noChangeArrowheads="1"/>
            </p:cNvSpPr>
            <p:nvPr/>
          </p:nvSpPr>
          <p:spPr bwMode="auto">
            <a:xfrm>
              <a:off x="851" y="1818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93" name="Line 421"/>
            <p:cNvSpPr>
              <a:spLocks noChangeShapeType="1"/>
            </p:cNvSpPr>
            <p:nvPr/>
          </p:nvSpPr>
          <p:spPr bwMode="auto">
            <a:xfrm>
              <a:off x="851" y="1818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4" name="Rectangle 422"/>
            <p:cNvSpPr>
              <a:spLocks noChangeArrowheads="1"/>
            </p:cNvSpPr>
            <p:nvPr/>
          </p:nvSpPr>
          <p:spPr bwMode="auto">
            <a:xfrm>
              <a:off x="1435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95" name="Line 423"/>
            <p:cNvSpPr>
              <a:spLocks noChangeShapeType="1"/>
            </p:cNvSpPr>
            <p:nvPr/>
          </p:nvSpPr>
          <p:spPr bwMode="auto">
            <a:xfrm>
              <a:off x="1435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6" name="Line 424"/>
            <p:cNvSpPr>
              <a:spLocks noChangeShapeType="1"/>
            </p:cNvSpPr>
            <p:nvPr/>
          </p:nvSpPr>
          <p:spPr bwMode="auto">
            <a:xfrm>
              <a:off x="1435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7" name="Rectangle 425"/>
            <p:cNvSpPr>
              <a:spLocks noChangeArrowheads="1"/>
            </p:cNvSpPr>
            <p:nvPr/>
          </p:nvSpPr>
          <p:spPr bwMode="auto">
            <a:xfrm>
              <a:off x="1438" y="1818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98" name="Line 426"/>
            <p:cNvSpPr>
              <a:spLocks noChangeShapeType="1"/>
            </p:cNvSpPr>
            <p:nvPr/>
          </p:nvSpPr>
          <p:spPr bwMode="auto">
            <a:xfrm>
              <a:off x="1438" y="1818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99" name="Rectangle 427"/>
            <p:cNvSpPr>
              <a:spLocks noChangeArrowheads="1"/>
            </p:cNvSpPr>
            <p:nvPr/>
          </p:nvSpPr>
          <p:spPr bwMode="auto">
            <a:xfrm>
              <a:off x="2226" y="18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00" name="Line 428"/>
            <p:cNvSpPr>
              <a:spLocks noChangeShapeType="1"/>
            </p:cNvSpPr>
            <p:nvPr/>
          </p:nvSpPr>
          <p:spPr bwMode="auto">
            <a:xfrm>
              <a:off x="2226" y="1818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1" name="Line 429"/>
            <p:cNvSpPr>
              <a:spLocks noChangeShapeType="1"/>
            </p:cNvSpPr>
            <p:nvPr/>
          </p:nvSpPr>
          <p:spPr bwMode="auto">
            <a:xfrm>
              <a:off x="2226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2" name="Rectangle 430"/>
            <p:cNvSpPr>
              <a:spLocks noChangeArrowheads="1"/>
            </p:cNvSpPr>
            <p:nvPr/>
          </p:nvSpPr>
          <p:spPr bwMode="auto">
            <a:xfrm>
              <a:off x="2230" y="1818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03" name="Line 431"/>
            <p:cNvSpPr>
              <a:spLocks noChangeShapeType="1"/>
            </p:cNvSpPr>
            <p:nvPr/>
          </p:nvSpPr>
          <p:spPr bwMode="auto">
            <a:xfrm>
              <a:off x="2230" y="1818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4" name="Rectangle 432"/>
            <p:cNvSpPr>
              <a:spLocks noChangeArrowheads="1"/>
            </p:cNvSpPr>
            <p:nvPr/>
          </p:nvSpPr>
          <p:spPr bwMode="auto">
            <a:xfrm>
              <a:off x="2885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05" name="Line 433"/>
            <p:cNvSpPr>
              <a:spLocks noChangeShapeType="1"/>
            </p:cNvSpPr>
            <p:nvPr/>
          </p:nvSpPr>
          <p:spPr bwMode="auto">
            <a:xfrm>
              <a:off x="2885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6" name="Line 434"/>
            <p:cNvSpPr>
              <a:spLocks noChangeShapeType="1"/>
            </p:cNvSpPr>
            <p:nvPr/>
          </p:nvSpPr>
          <p:spPr bwMode="auto">
            <a:xfrm>
              <a:off x="2885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7" name="Rectangle 435"/>
            <p:cNvSpPr>
              <a:spLocks noChangeArrowheads="1"/>
            </p:cNvSpPr>
            <p:nvPr/>
          </p:nvSpPr>
          <p:spPr bwMode="auto">
            <a:xfrm>
              <a:off x="2888" y="1818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08" name="Line 436"/>
            <p:cNvSpPr>
              <a:spLocks noChangeShapeType="1"/>
            </p:cNvSpPr>
            <p:nvPr/>
          </p:nvSpPr>
          <p:spPr bwMode="auto">
            <a:xfrm>
              <a:off x="2888" y="1818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09" name="Rectangle 437"/>
            <p:cNvSpPr>
              <a:spLocks noChangeArrowheads="1"/>
            </p:cNvSpPr>
            <p:nvPr/>
          </p:nvSpPr>
          <p:spPr bwMode="auto">
            <a:xfrm>
              <a:off x="3544" y="18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10" name="Line 438"/>
            <p:cNvSpPr>
              <a:spLocks noChangeShapeType="1"/>
            </p:cNvSpPr>
            <p:nvPr/>
          </p:nvSpPr>
          <p:spPr bwMode="auto">
            <a:xfrm>
              <a:off x="3544" y="1818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1" name="Line 439"/>
            <p:cNvSpPr>
              <a:spLocks noChangeShapeType="1"/>
            </p:cNvSpPr>
            <p:nvPr/>
          </p:nvSpPr>
          <p:spPr bwMode="auto">
            <a:xfrm>
              <a:off x="3544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2" name="Rectangle 440"/>
            <p:cNvSpPr>
              <a:spLocks noChangeArrowheads="1"/>
            </p:cNvSpPr>
            <p:nvPr/>
          </p:nvSpPr>
          <p:spPr bwMode="auto">
            <a:xfrm>
              <a:off x="3548" y="1818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13" name="Line 441"/>
            <p:cNvSpPr>
              <a:spLocks noChangeShapeType="1"/>
            </p:cNvSpPr>
            <p:nvPr/>
          </p:nvSpPr>
          <p:spPr bwMode="auto">
            <a:xfrm>
              <a:off x="3548" y="1818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4" name="Rectangle 442"/>
            <p:cNvSpPr>
              <a:spLocks noChangeArrowheads="1"/>
            </p:cNvSpPr>
            <p:nvPr/>
          </p:nvSpPr>
          <p:spPr bwMode="auto">
            <a:xfrm>
              <a:off x="4204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15" name="Line 443"/>
            <p:cNvSpPr>
              <a:spLocks noChangeShapeType="1"/>
            </p:cNvSpPr>
            <p:nvPr/>
          </p:nvSpPr>
          <p:spPr bwMode="auto">
            <a:xfrm>
              <a:off x="4204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6" name="Line 444"/>
            <p:cNvSpPr>
              <a:spLocks noChangeShapeType="1"/>
            </p:cNvSpPr>
            <p:nvPr/>
          </p:nvSpPr>
          <p:spPr bwMode="auto">
            <a:xfrm>
              <a:off x="4204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7" name="Rectangle 445"/>
            <p:cNvSpPr>
              <a:spLocks noChangeArrowheads="1"/>
            </p:cNvSpPr>
            <p:nvPr/>
          </p:nvSpPr>
          <p:spPr bwMode="auto">
            <a:xfrm>
              <a:off x="4207" y="1818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18" name="Line 446"/>
            <p:cNvSpPr>
              <a:spLocks noChangeShapeType="1"/>
            </p:cNvSpPr>
            <p:nvPr/>
          </p:nvSpPr>
          <p:spPr bwMode="auto">
            <a:xfrm>
              <a:off x="4207" y="1818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19" name="Rectangle 447"/>
            <p:cNvSpPr>
              <a:spLocks noChangeArrowheads="1"/>
            </p:cNvSpPr>
            <p:nvPr/>
          </p:nvSpPr>
          <p:spPr bwMode="auto">
            <a:xfrm>
              <a:off x="4862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20" name="Line 448"/>
            <p:cNvSpPr>
              <a:spLocks noChangeShapeType="1"/>
            </p:cNvSpPr>
            <p:nvPr/>
          </p:nvSpPr>
          <p:spPr bwMode="auto">
            <a:xfrm>
              <a:off x="4862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1" name="Line 449"/>
            <p:cNvSpPr>
              <a:spLocks noChangeShapeType="1"/>
            </p:cNvSpPr>
            <p:nvPr/>
          </p:nvSpPr>
          <p:spPr bwMode="auto">
            <a:xfrm>
              <a:off x="4862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2" name="Rectangle 450"/>
            <p:cNvSpPr>
              <a:spLocks noChangeArrowheads="1"/>
            </p:cNvSpPr>
            <p:nvPr/>
          </p:nvSpPr>
          <p:spPr bwMode="auto">
            <a:xfrm>
              <a:off x="4865" y="1818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23" name="Line 451"/>
            <p:cNvSpPr>
              <a:spLocks noChangeShapeType="1"/>
            </p:cNvSpPr>
            <p:nvPr/>
          </p:nvSpPr>
          <p:spPr bwMode="auto">
            <a:xfrm>
              <a:off x="4865" y="1818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4" name="Rectangle 452"/>
            <p:cNvSpPr>
              <a:spLocks noChangeArrowheads="1"/>
            </p:cNvSpPr>
            <p:nvPr/>
          </p:nvSpPr>
          <p:spPr bwMode="auto">
            <a:xfrm>
              <a:off x="5517" y="181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25" name="Line 453"/>
            <p:cNvSpPr>
              <a:spLocks noChangeShapeType="1"/>
            </p:cNvSpPr>
            <p:nvPr/>
          </p:nvSpPr>
          <p:spPr bwMode="auto">
            <a:xfrm>
              <a:off x="5517" y="1818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6" name="Line 454"/>
            <p:cNvSpPr>
              <a:spLocks noChangeShapeType="1"/>
            </p:cNvSpPr>
            <p:nvPr/>
          </p:nvSpPr>
          <p:spPr bwMode="auto">
            <a:xfrm>
              <a:off x="5517" y="1818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7" name="Rectangle 455"/>
            <p:cNvSpPr>
              <a:spLocks noChangeArrowheads="1"/>
            </p:cNvSpPr>
            <p:nvPr/>
          </p:nvSpPr>
          <p:spPr bwMode="auto">
            <a:xfrm>
              <a:off x="447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28" name="Line 456"/>
            <p:cNvSpPr>
              <a:spLocks noChangeShapeType="1"/>
            </p:cNvSpPr>
            <p:nvPr/>
          </p:nvSpPr>
          <p:spPr bwMode="auto">
            <a:xfrm>
              <a:off x="447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29" name="Rectangle 457"/>
            <p:cNvSpPr>
              <a:spLocks noChangeArrowheads="1"/>
            </p:cNvSpPr>
            <p:nvPr/>
          </p:nvSpPr>
          <p:spPr bwMode="auto">
            <a:xfrm>
              <a:off x="603" y="1822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30" name="Line 458"/>
            <p:cNvSpPr>
              <a:spLocks noChangeShapeType="1"/>
            </p:cNvSpPr>
            <p:nvPr/>
          </p:nvSpPr>
          <p:spPr bwMode="auto">
            <a:xfrm>
              <a:off x="603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31" name="Rectangle 459"/>
            <p:cNvSpPr>
              <a:spLocks noChangeArrowheads="1"/>
            </p:cNvSpPr>
            <p:nvPr/>
          </p:nvSpPr>
          <p:spPr bwMode="auto">
            <a:xfrm>
              <a:off x="847" y="1822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32" name="Line 460"/>
            <p:cNvSpPr>
              <a:spLocks noChangeShapeType="1"/>
            </p:cNvSpPr>
            <p:nvPr/>
          </p:nvSpPr>
          <p:spPr bwMode="auto">
            <a:xfrm>
              <a:off x="847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33" name="Rectangle 461"/>
            <p:cNvSpPr>
              <a:spLocks noChangeArrowheads="1"/>
            </p:cNvSpPr>
            <p:nvPr/>
          </p:nvSpPr>
          <p:spPr bwMode="auto">
            <a:xfrm>
              <a:off x="1435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34" name="Line 462"/>
            <p:cNvSpPr>
              <a:spLocks noChangeShapeType="1"/>
            </p:cNvSpPr>
            <p:nvPr/>
          </p:nvSpPr>
          <p:spPr bwMode="auto">
            <a:xfrm>
              <a:off x="1435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35" name="Rectangle 463"/>
            <p:cNvSpPr>
              <a:spLocks noChangeArrowheads="1"/>
            </p:cNvSpPr>
            <p:nvPr/>
          </p:nvSpPr>
          <p:spPr bwMode="auto">
            <a:xfrm>
              <a:off x="2226" y="1822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36" name="Line 464"/>
            <p:cNvSpPr>
              <a:spLocks noChangeShapeType="1"/>
            </p:cNvSpPr>
            <p:nvPr/>
          </p:nvSpPr>
          <p:spPr bwMode="auto">
            <a:xfrm>
              <a:off x="2226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37" name="Rectangle 465"/>
            <p:cNvSpPr>
              <a:spLocks noChangeArrowheads="1"/>
            </p:cNvSpPr>
            <p:nvPr/>
          </p:nvSpPr>
          <p:spPr bwMode="auto">
            <a:xfrm>
              <a:off x="2885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38" name="Line 466"/>
            <p:cNvSpPr>
              <a:spLocks noChangeShapeType="1"/>
            </p:cNvSpPr>
            <p:nvPr/>
          </p:nvSpPr>
          <p:spPr bwMode="auto">
            <a:xfrm>
              <a:off x="2885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39" name="Rectangle 467"/>
            <p:cNvSpPr>
              <a:spLocks noChangeArrowheads="1"/>
            </p:cNvSpPr>
            <p:nvPr/>
          </p:nvSpPr>
          <p:spPr bwMode="auto">
            <a:xfrm>
              <a:off x="3544" y="1822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40" name="Line 468"/>
            <p:cNvSpPr>
              <a:spLocks noChangeShapeType="1"/>
            </p:cNvSpPr>
            <p:nvPr/>
          </p:nvSpPr>
          <p:spPr bwMode="auto">
            <a:xfrm>
              <a:off x="3544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41" name="Rectangle 469"/>
            <p:cNvSpPr>
              <a:spLocks noChangeArrowheads="1"/>
            </p:cNvSpPr>
            <p:nvPr/>
          </p:nvSpPr>
          <p:spPr bwMode="auto">
            <a:xfrm>
              <a:off x="4204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42" name="Line 470"/>
            <p:cNvSpPr>
              <a:spLocks noChangeShapeType="1"/>
            </p:cNvSpPr>
            <p:nvPr/>
          </p:nvSpPr>
          <p:spPr bwMode="auto">
            <a:xfrm>
              <a:off x="4204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43" name="Rectangle 471"/>
            <p:cNvSpPr>
              <a:spLocks noChangeArrowheads="1"/>
            </p:cNvSpPr>
            <p:nvPr/>
          </p:nvSpPr>
          <p:spPr bwMode="auto">
            <a:xfrm>
              <a:off x="4862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44" name="Line 472"/>
            <p:cNvSpPr>
              <a:spLocks noChangeShapeType="1"/>
            </p:cNvSpPr>
            <p:nvPr/>
          </p:nvSpPr>
          <p:spPr bwMode="auto">
            <a:xfrm>
              <a:off x="4862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45" name="Rectangle 473"/>
            <p:cNvSpPr>
              <a:spLocks noChangeArrowheads="1"/>
            </p:cNvSpPr>
            <p:nvPr/>
          </p:nvSpPr>
          <p:spPr bwMode="auto">
            <a:xfrm>
              <a:off x="5517" y="1822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46" name="Line 474"/>
            <p:cNvSpPr>
              <a:spLocks noChangeShapeType="1"/>
            </p:cNvSpPr>
            <p:nvPr/>
          </p:nvSpPr>
          <p:spPr bwMode="auto">
            <a:xfrm>
              <a:off x="5517" y="1822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47" name="Rectangle 475"/>
            <p:cNvSpPr>
              <a:spLocks noChangeArrowheads="1"/>
            </p:cNvSpPr>
            <p:nvPr/>
          </p:nvSpPr>
          <p:spPr bwMode="auto">
            <a:xfrm>
              <a:off x="689" y="2207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五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48" name="Rectangle 476"/>
            <p:cNvSpPr>
              <a:spLocks noChangeArrowheads="1"/>
            </p:cNvSpPr>
            <p:nvPr/>
          </p:nvSpPr>
          <p:spPr bwMode="auto">
            <a:xfrm>
              <a:off x="765" y="2207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49" name="Rectangle 477"/>
            <p:cNvSpPr>
              <a:spLocks noChangeArrowheads="1"/>
            </p:cNvSpPr>
            <p:nvPr/>
          </p:nvSpPr>
          <p:spPr bwMode="auto">
            <a:xfrm>
              <a:off x="859" y="2135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認識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7950" name="Rectangle 478"/>
            <p:cNvSpPr>
              <a:spLocks noChangeArrowheads="1"/>
            </p:cNvSpPr>
            <p:nvPr/>
          </p:nvSpPr>
          <p:spPr bwMode="auto">
            <a:xfrm>
              <a:off x="1010" y="2135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1" name="Rectangle 479"/>
            <p:cNvSpPr>
              <a:spLocks noChangeArrowheads="1"/>
            </p:cNvSpPr>
            <p:nvPr/>
          </p:nvSpPr>
          <p:spPr bwMode="auto">
            <a:xfrm>
              <a:off x="859" y="2279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參考工具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7952" name="Rectangle 480"/>
            <p:cNvSpPr>
              <a:spLocks noChangeArrowheads="1"/>
            </p:cNvSpPr>
            <p:nvPr/>
          </p:nvSpPr>
          <p:spPr bwMode="auto">
            <a:xfrm>
              <a:off x="1163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3" name="Rectangle 481"/>
            <p:cNvSpPr>
              <a:spLocks noChangeArrowheads="1"/>
            </p:cNvSpPr>
            <p:nvPr/>
          </p:nvSpPr>
          <p:spPr bwMode="auto">
            <a:xfrm>
              <a:off x="1446" y="2135"/>
              <a:ext cx="77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知道參考工具書的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4" name="Rectangle 482"/>
            <p:cNvSpPr>
              <a:spLocks noChangeArrowheads="1"/>
            </p:cNvSpPr>
            <p:nvPr/>
          </p:nvSpPr>
          <p:spPr bwMode="auto">
            <a:xfrm>
              <a:off x="1446" y="2279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位置和基本特徵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5" name="Rectangle 483"/>
            <p:cNvSpPr>
              <a:spLocks noChangeArrowheads="1"/>
            </p:cNvSpPr>
            <p:nvPr/>
          </p:nvSpPr>
          <p:spPr bwMode="auto">
            <a:xfrm>
              <a:off x="1824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6" name="Rectangle 484"/>
            <p:cNvSpPr>
              <a:spLocks noChangeArrowheads="1"/>
            </p:cNvSpPr>
            <p:nvPr/>
          </p:nvSpPr>
          <p:spPr bwMode="auto">
            <a:xfrm>
              <a:off x="2237" y="2135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認識字典、百科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7" name="Rectangle 485"/>
            <p:cNvSpPr>
              <a:spLocks noChangeArrowheads="1"/>
            </p:cNvSpPr>
            <p:nvPr/>
          </p:nvSpPr>
          <p:spPr bwMode="auto">
            <a:xfrm>
              <a:off x="2237" y="2279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等參考工具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8" name="Rectangle 486"/>
            <p:cNvSpPr>
              <a:spLocks noChangeArrowheads="1"/>
            </p:cNvSpPr>
            <p:nvPr/>
          </p:nvSpPr>
          <p:spPr bwMode="auto">
            <a:xfrm>
              <a:off x="2541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59" name="Rectangle 487"/>
            <p:cNvSpPr>
              <a:spLocks noChangeArrowheads="1"/>
            </p:cNvSpPr>
            <p:nvPr/>
          </p:nvSpPr>
          <p:spPr bwMode="auto">
            <a:xfrm>
              <a:off x="2897" y="2135"/>
              <a:ext cx="30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會查詢數位化字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0" name="Rectangle 488"/>
            <p:cNvSpPr>
              <a:spLocks noChangeArrowheads="1"/>
            </p:cNvSpPr>
            <p:nvPr/>
          </p:nvSpPr>
          <p:spPr bwMode="auto">
            <a:xfrm>
              <a:off x="2897" y="2279"/>
              <a:ext cx="27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典、百科全書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1" name="Rectangle 489"/>
            <p:cNvSpPr>
              <a:spLocks noChangeArrowheads="1"/>
            </p:cNvSpPr>
            <p:nvPr/>
          </p:nvSpPr>
          <p:spPr bwMode="auto">
            <a:xfrm>
              <a:off x="3352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2" name="Rectangle 490"/>
            <p:cNvSpPr>
              <a:spLocks noChangeArrowheads="1"/>
            </p:cNvSpPr>
            <p:nvPr/>
          </p:nvSpPr>
          <p:spPr bwMode="auto">
            <a:xfrm>
              <a:off x="3556" y="2135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認識其它各類型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3" name="Rectangle 491"/>
            <p:cNvSpPr>
              <a:spLocks noChangeArrowheads="1"/>
            </p:cNvSpPr>
            <p:nvPr/>
          </p:nvSpPr>
          <p:spPr bwMode="auto">
            <a:xfrm>
              <a:off x="3556" y="2279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參考資源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4" name="Rectangle 492"/>
            <p:cNvSpPr>
              <a:spLocks noChangeArrowheads="1"/>
            </p:cNvSpPr>
            <p:nvPr/>
          </p:nvSpPr>
          <p:spPr bwMode="auto">
            <a:xfrm>
              <a:off x="3860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5" name="Rectangle 493"/>
            <p:cNvSpPr>
              <a:spLocks noChangeArrowheads="1"/>
            </p:cNvSpPr>
            <p:nvPr/>
          </p:nvSpPr>
          <p:spPr bwMode="auto">
            <a:xfrm>
              <a:off x="4214" y="2135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會使用各類型參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6" name="Rectangle 494"/>
            <p:cNvSpPr>
              <a:spLocks noChangeArrowheads="1"/>
            </p:cNvSpPr>
            <p:nvPr/>
          </p:nvSpPr>
          <p:spPr bwMode="auto">
            <a:xfrm>
              <a:off x="4214" y="2279"/>
              <a:ext cx="29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考工具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7" name="Rectangle 495"/>
            <p:cNvSpPr>
              <a:spLocks noChangeArrowheads="1"/>
            </p:cNvSpPr>
            <p:nvPr/>
          </p:nvSpPr>
          <p:spPr bwMode="auto">
            <a:xfrm>
              <a:off x="4366" y="2279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8" name="Rectangle 496"/>
            <p:cNvSpPr>
              <a:spLocks noChangeArrowheads="1"/>
            </p:cNvSpPr>
            <p:nvPr/>
          </p:nvSpPr>
          <p:spPr bwMode="auto">
            <a:xfrm>
              <a:off x="4874" y="2128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會使用書目索引</a:t>
              </a:r>
              <a:endParaRPr lang="zh-TW" altLang="en-US" sz="12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69" name="Rectangle 497"/>
            <p:cNvSpPr>
              <a:spLocks noChangeArrowheads="1"/>
            </p:cNvSpPr>
            <p:nvPr/>
          </p:nvSpPr>
          <p:spPr bwMode="auto">
            <a:xfrm>
              <a:off x="4874" y="2272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等參考工具</a:t>
              </a:r>
              <a:endParaRPr lang="zh-TW" altLang="en-US" sz="12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70" name="Rectangle 498"/>
            <p:cNvSpPr>
              <a:spLocks noChangeArrowheads="1"/>
            </p:cNvSpPr>
            <p:nvPr/>
          </p:nvSpPr>
          <p:spPr bwMode="auto">
            <a:xfrm>
              <a:off x="5287" y="2296"/>
              <a:ext cx="46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0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971" name="Rectangle 499"/>
            <p:cNvSpPr>
              <a:spLocks noChangeArrowheads="1"/>
            </p:cNvSpPr>
            <p:nvPr/>
          </p:nvSpPr>
          <p:spPr bwMode="auto">
            <a:xfrm>
              <a:off x="447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72" name="Line 500"/>
            <p:cNvSpPr>
              <a:spLocks noChangeShapeType="1"/>
            </p:cNvSpPr>
            <p:nvPr/>
          </p:nvSpPr>
          <p:spPr bwMode="auto">
            <a:xfrm>
              <a:off x="447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73" name="Line 501"/>
            <p:cNvSpPr>
              <a:spLocks noChangeShapeType="1"/>
            </p:cNvSpPr>
            <p:nvPr/>
          </p:nvSpPr>
          <p:spPr bwMode="auto">
            <a:xfrm>
              <a:off x="447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74" name="Rectangle 502"/>
            <p:cNvSpPr>
              <a:spLocks noChangeArrowheads="1"/>
            </p:cNvSpPr>
            <p:nvPr/>
          </p:nvSpPr>
          <p:spPr bwMode="auto">
            <a:xfrm>
              <a:off x="603" y="211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75" name="Line 503"/>
            <p:cNvSpPr>
              <a:spLocks noChangeShapeType="1"/>
            </p:cNvSpPr>
            <p:nvPr/>
          </p:nvSpPr>
          <p:spPr bwMode="auto">
            <a:xfrm>
              <a:off x="603" y="211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76" name="Line 504"/>
            <p:cNvSpPr>
              <a:spLocks noChangeShapeType="1"/>
            </p:cNvSpPr>
            <p:nvPr/>
          </p:nvSpPr>
          <p:spPr bwMode="auto">
            <a:xfrm>
              <a:off x="603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77" name="Rectangle 505"/>
            <p:cNvSpPr>
              <a:spLocks noChangeArrowheads="1"/>
            </p:cNvSpPr>
            <p:nvPr/>
          </p:nvSpPr>
          <p:spPr bwMode="auto">
            <a:xfrm>
              <a:off x="607" y="2110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78" name="Line 506"/>
            <p:cNvSpPr>
              <a:spLocks noChangeShapeType="1"/>
            </p:cNvSpPr>
            <p:nvPr/>
          </p:nvSpPr>
          <p:spPr bwMode="auto">
            <a:xfrm>
              <a:off x="607" y="2110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79" name="Rectangle 507"/>
            <p:cNvSpPr>
              <a:spLocks noChangeArrowheads="1"/>
            </p:cNvSpPr>
            <p:nvPr/>
          </p:nvSpPr>
          <p:spPr bwMode="auto">
            <a:xfrm>
              <a:off x="847" y="211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80" name="Line 508"/>
            <p:cNvSpPr>
              <a:spLocks noChangeShapeType="1"/>
            </p:cNvSpPr>
            <p:nvPr/>
          </p:nvSpPr>
          <p:spPr bwMode="auto">
            <a:xfrm>
              <a:off x="847" y="211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1" name="Line 509"/>
            <p:cNvSpPr>
              <a:spLocks noChangeShapeType="1"/>
            </p:cNvSpPr>
            <p:nvPr/>
          </p:nvSpPr>
          <p:spPr bwMode="auto">
            <a:xfrm>
              <a:off x="847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2" name="Rectangle 510"/>
            <p:cNvSpPr>
              <a:spLocks noChangeArrowheads="1"/>
            </p:cNvSpPr>
            <p:nvPr/>
          </p:nvSpPr>
          <p:spPr bwMode="auto">
            <a:xfrm>
              <a:off x="851" y="2110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83" name="Line 511"/>
            <p:cNvSpPr>
              <a:spLocks noChangeShapeType="1"/>
            </p:cNvSpPr>
            <p:nvPr/>
          </p:nvSpPr>
          <p:spPr bwMode="auto">
            <a:xfrm>
              <a:off x="851" y="2110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4" name="Rectangle 512"/>
            <p:cNvSpPr>
              <a:spLocks noChangeArrowheads="1"/>
            </p:cNvSpPr>
            <p:nvPr/>
          </p:nvSpPr>
          <p:spPr bwMode="auto">
            <a:xfrm>
              <a:off x="1435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85" name="Line 513"/>
            <p:cNvSpPr>
              <a:spLocks noChangeShapeType="1"/>
            </p:cNvSpPr>
            <p:nvPr/>
          </p:nvSpPr>
          <p:spPr bwMode="auto">
            <a:xfrm>
              <a:off x="1435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6" name="Line 514"/>
            <p:cNvSpPr>
              <a:spLocks noChangeShapeType="1"/>
            </p:cNvSpPr>
            <p:nvPr/>
          </p:nvSpPr>
          <p:spPr bwMode="auto">
            <a:xfrm>
              <a:off x="1435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7" name="Rectangle 515"/>
            <p:cNvSpPr>
              <a:spLocks noChangeArrowheads="1"/>
            </p:cNvSpPr>
            <p:nvPr/>
          </p:nvSpPr>
          <p:spPr bwMode="auto">
            <a:xfrm>
              <a:off x="1438" y="2110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88" name="Line 516"/>
            <p:cNvSpPr>
              <a:spLocks noChangeShapeType="1"/>
            </p:cNvSpPr>
            <p:nvPr/>
          </p:nvSpPr>
          <p:spPr bwMode="auto">
            <a:xfrm>
              <a:off x="1438" y="2110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89" name="Rectangle 517"/>
            <p:cNvSpPr>
              <a:spLocks noChangeArrowheads="1"/>
            </p:cNvSpPr>
            <p:nvPr/>
          </p:nvSpPr>
          <p:spPr bwMode="auto">
            <a:xfrm>
              <a:off x="2226" y="211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90" name="Line 518"/>
            <p:cNvSpPr>
              <a:spLocks noChangeShapeType="1"/>
            </p:cNvSpPr>
            <p:nvPr/>
          </p:nvSpPr>
          <p:spPr bwMode="auto">
            <a:xfrm>
              <a:off x="2226" y="211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1" name="Line 519"/>
            <p:cNvSpPr>
              <a:spLocks noChangeShapeType="1"/>
            </p:cNvSpPr>
            <p:nvPr/>
          </p:nvSpPr>
          <p:spPr bwMode="auto">
            <a:xfrm>
              <a:off x="2226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2" name="Rectangle 520"/>
            <p:cNvSpPr>
              <a:spLocks noChangeArrowheads="1"/>
            </p:cNvSpPr>
            <p:nvPr/>
          </p:nvSpPr>
          <p:spPr bwMode="auto">
            <a:xfrm>
              <a:off x="2230" y="2110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93" name="Line 521"/>
            <p:cNvSpPr>
              <a:spLocks noChangeShapeType="1"/>
            </p:cNvSpPr>
            <p:nvPr/>
          </p:nvSpPr>
          <p:spPr bwMode="auto">
            <a:xfrm>
              <a:off x="2230" y="2110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4" name="Rectangle 522"/>
            <p:cNvSpPr>
              <a:spLocks noChangeArrowheads="1"/>
            </p:cNvSpPr>
            <p:nvPr/>
          </p:nvSpPr>
          <p:spPr bwMode="auto">
            <a:xfrm>
              <a:off x="2885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95" name="Line 523"/>
            <p:cNvSpPr>
              <a:spLocks noChangeShapeType="1"/>
            </p:cNvSpPr>
            <p:nvPr/>
          </p:nvSpPr>
          <p:spPr bwMode="auto">
            <a:xfrm>
              <a:off x="2885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6" name="Line 524"/>
            <p:cNvSpPr>
              <a:spLocks noChangeShapeType="1"/>
            </p:cNvSpPr>
            <p:nvPr/>
          </p:nvSpPr>
          <p:spPr bwMode="auto">
            <a:xfrm>
              <a:off x="2885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7" name="Rectangle 525"/>
            <p:cNvSpPr>
              <a:spLocks noChangeArrowheads="1"/>
            </p:cNvSpPr>
            <p:nvPr/>
          </p:nvSpPr>
          <p:spPr bwMode="auto">
            <a:xfrm>
              <a:off x="2888" y="2110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998" name="Line 526"/>
            <p:cNvSpPr>
              <a:spLocks noChangeShapeType="1"/>
            </p:cNvSpPr>
            <p:nvPr/>
          </p:nvSpPr>
          <p:spPr bwMode="auto">
            <a:xfrm>
              <a:off x="2888" y="2110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99" name="Rectangle 527"/>
            <p:cNvSpPr>
              <a:spLocks noChangeArrowheads="1"/>
            </p:cNvSpPr>
            <p:nvPr/>
          </p:nvSpPr>
          <p:spPr bwMode="auto">
            <a:xfrm>
              <a:off x="3544" y="211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00" name="Line 528"/>
            <p:cNvSpPr>
              <a:spLocks noChangeShapeType="1"/>
            </p:cNvSpPr>
            <p:nvPr/>
          </p:nvSpPr>
          <p:spPr bwMode="auto">
            <a:xfrm>
              <a:off x="3544" y="211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1" name="Line 529"/>
            <p:cNvSpPr>
              <a:spLocks noChangeShapeType="1"/>
            </p:cNvSpPr>
            <p:nvPr/>
          </p:nvSpPr>
          <p:spPr bwMode="auto">
            <a:xfrm>
              <a:off x="3544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2" name="Rectangle 530"/>
            <p:cNvSpPr>
              <a:spLocks noChangeArrowheads="1"/>
            </p:cNvSpPr>
            <p:nvPr/>
          </p:nvSpPr>
          <p:spPr bwMode="auto">
            <a:xfrm>
              <a:off x="3548" y="2110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03" name="Line 531"/>
            <p:cNvSpPr>
              <a:spLocks noChangeShapeType="1"/>
            </p:cNvSpPr>
            <p:nvPr/>
          </p:nvSpPr>
          <p:spPr bwMode="auto">
            <a:xfrm>
              <a:off x="3548" y="2110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4" name="Rectangle 532"/>
            <p:cNvSpPr>
              <a:spLocks noChangeArrowheads="1"/>
            </p:cNvSpPr>
            <p:nvPr/>
          </p:nvSpPr>
          <p:spPr bwMode="auto">
            <a:xfrm>
              <a:off x="4204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05" name="Line 533"/>
            <p:cNvSpPr>
              <a:spLocks noChangeShapeType="1"/>
            </p:cNvSpPr>
            <p:nvPr/>
          </p:nvSpPr>
          <p:spPr bwMode="auto">
            <a:xfrm>
              <a:off x="4204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6" name="Line 534"/>
            <p:cNvSpPr>
              <a:spLocks noChangeShapeType="1"/>
            </p:cNvSpPr>
            <p:nvPr/>
          </p:nvSpPr>
          <p:spPr bwMode="auto">
            <a:xfrm>
              <a:off x="4204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7" name="Rectangle 535"/>
            <p:cNvSpPr>
              <a:spLocks noChangeArrowheads="1"/>
            </p:cNvSpPr>
            <p:nvPr/>
          </p:nvSpPr>
          <p:spPr bwMode="auto">
            <a:xfrm>
              <a:off x="4207" y="2110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08" name="Line 536"/>
            <p:cNvSpPr>
              <a:spLocks noChangeShapeType="1"/>
            </p:cNvSpPr>
            <p:nvPr/>
          </p:nvSpPr>
          <p:spPr bwMode="auto">
            <a:xfrm>
              <a:off x="4207" y="2110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09" name="Rectangle 537"/>
            <p:cNvSpPr>
              <a:spLocks noChangeArrowheads="1"/>
            </p:cNvSpPr>
            <p:nvPr/>
          </p:nvSpPr>
          <p:spPr bwMode="auto">
            <a:xfrm>
              <a:off x="4862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10" name="Line 538"/>
            <p:cNvSpPr>
              <a:spLocks noChangeShapeType="1"/>
            </p:cNvSpPr>
            <p:nvPr/>
          </p:nvSpPr>
          <p:spPr bwMode="auto">
            <a:xfrm>
              <a:off x="4862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1" name="Line 539"/>
            <p:cNvSpPr>
              <a:spLocks noChangeShapeType="1"/>
            </p:cNvSpPr>
            <p:nvPr/>
          </p:nvSpPr>
          <p:spPr bwMode="auto">
            <a:xfrm>
              <a:off x="4862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2" name="Rectangle 540"/>
            <p:cNvSpPr>
              <a:spLocks noChangeArrowheads="1"/>
            </p:cNvSpPr>
            <p:nvPr/>
          </p:nvSpPr>
          <p:spPr bwMode="auto">
            <a:xfrm>
              <a:off x="4865" y="2110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13" name="Line 541"/>
            <p:cNvSpPr>
              <a:spLocks noChangeShapeType="1"/>
            </p:cNvSpPr>
            <p:nvPr/>
          </p:nvSpPr>
          <p:spPr bwMode="auto">
            <a:xfrm>
              <a:off x="4865" y="2110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4" name="Rectangle 542"/>
            <p:cNvSpPr>
              <a:spLocks noChangeArrowheads="1"/>
            </p:cNvSpPr>
            <p:nvPr/>
          </p:nvSpPr>
          <p:spPr bwMode="auto">
            <a:xfrm>
              <a:off x="5517" y="211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15" name="Line 543"/>
            <p:cNvSpPr>
              <a:spLocks noChangeShapeType="1"/>
            </p:cNvSpPr>
            <p:nvPr/>
          </p:nvSpPr>
          <p:spPr bwMode="auto">
            <a:xfrm>
              <a:off x="5517" y="211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6" name="Line 544"/>
            <p:cNvSpPr>
              <a:spLocks noChangeShapeType="1"/>
            </p:cNvSpPr>
            <p:nvPr/>
          </p:nvSpPr>
          <p:spPr bwMode="auto">
            <a:xfrm>
              <a:off x="5517" y="211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7" name="Rectangle 545"/>
            <p:cNvSpPr>
              <a:spLocks noChangeArrowheads="1"/>
            </p:cNvSpPr>
            <p:nvPr/>
          </p:nvSpPr>
          <p:spPr bwMode="auto">
            <a:xfrm>
              <a:off x="447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18" name="Line 546"/>
            <p:cNvSpPr>
              <a:spLocks noChangeShapeType="1"/>
            </p:cNvSpPr>
            <p:nvPr/>
          </p:nvSpPr>
          <p:spPr bwMode="auto">
            <a:xfrm>
              <a:off x="447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19" name="Rectangle 547"/>
            <p:cNvSpPr>
              <a:spLocks noChangeArrowheads="1"/>
            </p:cNvSpPr>
            <p:nvPr/>
          </p:nvSpPr>
          <p:spPr bwMode="auto">
            <a:xfrm>
              <a:off x="603" y="2114"/>
              <a:ext cx="4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20" name="Line 548"/>
            <p:cNvSpPr>
              <a:spLocks noChangeShapeType="1"/>
            </p:cNvSpPr>
            <p:nvPr/>
          </p:nvSpPr>
          <p:spPr bwMode="auto">
            <a:xfrm>
              <a:off x="603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21" name="Rectangle 549"/>
            <p:cNvSpPr>
              <a:spLocks noChangeArrowheads="1"/>
            </p:cNvSpPr>
            <p:nvPr/>
          </p:nvSpPr>
          <p:spPr bwMode="auto">
            <a:xfrm>
              <a:off x="847" y="2114"/>
              <a:ext cx="4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22" name="Line 550"/>
            <p:cNvSpPr>
              <a:spLocks noChangeShapeType="1"/>
            </p:cNvSpPr>
            <p:nvPr/>
          </p:nvSpPr>
          <p:spPr bwMode="auto">
            <a:xfrm>
              <a:off x="847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23" name="Rectangle 551"/>
            <p:cNvSpPr>
              <a:spLocks noChangeArrowheads="1"/>
            </p:cNvSpPr>
            <p:nvPr/>
          </p:nvSpPr>
          <p:spPr bwMode="auto">
            <a:xfrm>
              <a:off x="1435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24" name="Line 552"/>
            <p:cNvSpPr>
              <a:spLocks noChangeShapeType="1"/>
            </p:cNvSpPr>
            <p:nvPr/>
          </p:nvSpPr>
          <p:spPr bwMode="auto">
            <a:xfrm>
              <a:off x="1435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25" name="Rectangle 553"/>
            <p:cNvSpPr>
              <a:spLocks noChangeArrowheads="1"/>
            </p:cNvSpPr>
            <p:nvPr/>
          </p:nvSpPr>
          <p:spPr bwMode="auto">
            <a:xfrm>
              <a:off x="2226" y="2114"/>
              <a:ext cx="4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26" name="Line 554"/>
            <p:cNvSpPr>
              <a:spLocks noChangeShapeType="1"/>
            </p:cNvSpPr>
            <p:nvPr/>
          </p:nvSpPr>
          <p:spPr bwMode="auto">
            <a:xfrm>
              <a:off x="2226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27" name="Rectangle 555"/>
            <p:cNvSpPr>
              <a:spLocks noChangeArrowheads="1"/>
            </p:cNvSpPr>
            <p:nvPr/>
          </p:nvSpPr>
          <p:spPr bwMode="auto">
            <a:xfrm>
              <a:off x="2885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28" name="Line 556"/>
            <p:cNvSpPr>
              <a:spLocks noChangeShapeType="1"/>
            </p:cNvSpPr>
            <p:nvPr/>
          </p:nvSpPr>
          <p:spPr bwMode="auto">
            <a:xfrm>
              <a:off x="2885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29" name="Rectangle 557"/>
            <p:cNvSpPr>
              <a:spLocks noChangeArrowheads="1"/>
            </p:cNvSpPr>
            <p:nvPr/>
          </p:nvSpPr>
          <p:spPr bwMode="auto">
            <a:xfrm>
              <a:off x="3544" y="2114"/>
              <a:ext cx="4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30" name="Line 558"/>
            <p:cNvSpPr>
              <a:spLocks noChangeShapeType="1"/>
            </p:cNvSpPr>
            <p:nvPr/>
          </p:nvSpPr>
          <p:spPr bwMode="auto">
            <a:xfrm>
              <a:off x="3544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31" name="Rectangle 559"/>
            <p:cNvSpPr>
              <a:spLocks noChangeArrowheads="1"/>
            </p:cNvSpPr>
            <p:nvPr/>
          </p:nvSpPr>
          <p:spPr bwMode="auto">
            <a:xfrm>
              <a:off x="4204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32" name="Line 560"/>
            <p:cNvSpPr>
              <a:spLocks noChangeShapeType="1"/>
            </p:cNvSpPr>
            <p:nvPr/>
          </p:nvSpPr>
          <p:spPr bwMode="auto">
            <a:xfrm>
              <a:off x="4204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33" name="Rectangle 561"/>
            <p:cNvSpPr>
              <a:spLocks noChangeArrowheads="1"/>
            </p:cNvSpPr>
            <p:nvPr/>
          </p:nvSpPr>
          <p:spPr bwMode="auto">
            <a:xfrm>
              <a:off x="4862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34" name="Line 562"/>
            <p:cNvSpPr>
              <a:spLocks noChangeShapeType="1"/>
            </p:cNvSpPr>
            <p:nvPr/>
          </p:nvSpPr>
          <p:spPr bwMode="auto">
            <a:xfrm>
              <a:off x="4862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35" name="Rectangle 563"/>
            <p:cNvSpPr>
              <a:spLocks noChangeArrowheads="1"/>
            </p:cNvSpPr>
            <p:nvPr/>
          </p:nvSpPr>
          <p:spPr bwMode="auto">
            <a:xfrm>
              <a:off x="5517" y="2114"/>
              <a:ext cx="3" cy="28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36" name="Line 564"/>
            <p:cNvSpPr>
              <a:spLocks noChangeShapeType="1"/>
            </p:cNvSpPr>
            <p:nvPr/>
          </p:nvSpPr>
          <p:spPr bwMode="auto">
            <a:xfrm>
              <a:off x="5517" y="2114"/>
              <a:ext cx="0" cy="28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37" name="Rectangle 565"/>
            <p:cNvSpPr>
              <a:spLocks noChangeArrowheads="1"/>
            </p:cNvSpPr>
            <p:nvPr/>
          </p:nvSpPr>
          <p:spPr bwMode="auto">
            <a:xfrm>
              <a:off x="488" y="2426"/>
              <a:ext cx="11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閱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38" name="Rectangle 566"/>
            <p:cNvSpPr>
              <a:spLocks noChangeArrowheads="1"/>
            </p:cNvSpPr>
            <p:nvPr/>
          </p:nvSpPr>
          <p:spPr bwMode="auto">
            <a:xfrm>
              <a:off x="488" y="2616"/>
              <a:ext cx="97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讀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素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養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39" name="Rectangle 567"/>
            <p:cNvSpPr>
              <a:spLocks noChangeArrowheads="1"/>
            </p:cNvSpPr>
            <p:nvPr/>
          </p:nvSpPr>
          <p:spPr bwMode="auto">
            <a:xfrm>
              <a:off x="564" y="2570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0" name="Rectangle 568"/>
            <p:cNvSpPr>
              <a:spLocks noChangeArrowheads="1"/>
            </p:cNvSpPr>
            <p:nvPr/>
          </p:nvSpPr>
          <p:spPr bwMode="auto">
            <a:xfrm>
              <a:off x="689" y="2498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六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1" name="Rectangle 569"/>
            <p:cNvSpPr>
              <a:spLocks noChangeArrowheads="1"/>
            </p:cNvSpPr>
            <p:nvPr/>
          </p:nvSpPr>
          <p:spPr bwMode="auto">
            <a:xfrm>
              <a:off x="765" y="249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2" name="Rectangle 570"/>
            <p:cNvSpPr>
              <a:spLocks noChangeArrowheads="1"/>
            </p:cNvSpPr>
            <p:nvPr/>
          </p:nvSpPr>
          <p:spPr bwMode="auto">
            <a:xfrm>
              <a:off x="859" y="2498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閱讀的策略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8043" name="Rectangle 571"/>
            <p:cNvSpPr>
              <a:spLocks noChangeArrowheads="1"/>
            </p:cNvSpPr>
            <p:nvPr/>
          </p:nvSpPr>
          <p:spPr bwMode="auto">
            <a:xfrm>
              <a:off x="1238" y="249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4" name="Rectangle 572"/>
            <p:cNvSpPr>
              <a:spLocks noChangeArrowheads="1"/>
            </p:cNvSpPr>
            <p:nvPr/>
          </p:nvSpPr>
          <p:spPr bwMode="auto">
            <a:xfrm>
              <a:off x="1446" y="2498"/>
              <a:ext cx="27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故事重點重述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5" name="Rectangle 573"/>
            <p:cNvSpPr>
              <a:spLocks noChangeArrowheads="1"/>
            </p:cNvSpPr>
            <p:nvPr/>
          </p:nvSpPr>
          <p:spPr bwMode="auto">
            <a:xfrm>
              <a:off x="1901" y="249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6" name="Rectangle 574"/>
            <p:cNvSpPr>
              <a:spLocks noChangeArrowheads="1"/>
            </p:cNvSpPr>
            <p:nvPr/>
          </p:nvSpPr>
          <p:spPr bwMode="auto">
            <a:xfrm>
              <a:off x="2237" y="2498"/>
              <a:ext cx="19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圖像組織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7" name="Rectangle 575"/>
            <p:cNvSpPr>
              <a:spLocks noChangeArrowheads="1"/>
            </p:cNvSpPr>
            <p:nvPr/>
          </p:nvSpPr>
          <p:spPr bwMode="auto">
            <a:xfrm>
              <a:off x="2541" y="249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8" name="Rectangle 576"/>
            <p:cNvSpPr>
              <a:spLocks noChangeArrowheads="1"/>
            </p:cNvSpPr>
            <p:nvPr/>
          </p:nvSpPr>
          <p:spPr bwMode="auto">
            <a:xfrm>
              <a:off x="2897" y="2498"/>
              <a:ext cx="23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預測與連結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49" name="Rectangle 577"/>
            <p:cNvSpPr>
              <a:spLocks noChangeArrowheads="1"/>
            </p:cNvSpPr>
            <p:nvPr/>
          </p:nvSpPr>
          <p:spPr bwMode="auto">
            <a:xfrm>
              <a:off x="3275" y="2498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0" name="Rectangle 578"/>
            <p:cNvSpPr>
              <a:spLocks noChangeArrowheads="1"/>
            </p:cNvSpPr>
            <p:nvPr/>
          </p:nvSpPr>
          <p:spPr bwMode="auto">
            <a:xfrm>
              <a:off x="3556" y="2426"/>
              <a:ext cx="30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自我提問與詰問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1" name="Rectangle 579"/>
            <p:cNvSpPr>
              <a:spLocks noChangeArrowheads="1"/>
            </p:cNvSpPr>
            <p:nvPr/>
          </p:nvSpPr>
          <p:spPr bwMode="auto">
            <a:xfrm>
              <a:off x="4113" y="241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052" name="Rectangle 580"/>
            <p:cNvSpPr>
              <a:spLocks noChangeArrowheads="1"/>
            </p:cNvSpPr>
            <p:nvPr/>
          </p:nvSpPr>
          <p:spPr bwMode="auto">
            <a:xfrm>
              <a:off x="3556" y="2563"/>
              <a:ext cx="21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3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作者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3" name="Rectangle 581"/>
            <p:cNvSpPr>
              <a:spLocks noChangeArrowheads="1"/>
            </p:cNvSpPr>
            <p:nvPr/>
          </p:nvSpPr>
          <p:spPr bwMode="auto">
            <a:xfrm>
              <a:off x="3639" y="2570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4" name="Rectangle 582"/>
            <p:cNvSpPr>
              <a:spLocks noChangeArrowheads="1"/>
            </p:cNvSpPr>
            <p:nvPr/>
          </p:nvSpPr>
          <p:spPr bwMode="auto">
            <a:xfrm>
              <a:off x="4214" y="2498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摘要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5" name="Rectangle 583"/>
            <p:cNvSpPr>
              <a:spLocks noChangeArrowheads="1"/>
            </p:cNvSpPr>
            <p:nvPr/>
          </p:nvSpPr>
          <p:spPr bwMode="auto">
            <a:xfrm>
              <a:off x="4366" y="2498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6" name="Rectangle 584"/>
            <p:cNvSpPr>
              <a:spLocks noChangeArrowheads="1"/>
            </p:cNvSpPr>
            <p:nvPr/>
          </p:nvSpPr>
          <p:spPr bwMode="auto">
            <a:xfrm>
              <a:off x="4874" y="2498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筆記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7" name="Rectangle 585"/>
            <p:cNvSpPr>
              <a:spLocks noChangeArrowheads="1"/>
            </p:cNvSpPr>
            <p:nvPr/>
          </p:nvSpPr>
          <p:spPr bwMode="auto">
            <a:xfrm>
              <a:off x="5101" y="2498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8058" name="Rectangle 586"/>
            <p:cNvSpPr>
              <a:spLocks noChangeArrowheads="1"/>
            </p:cNvSpPr>
            <p:nvPr/>
          </p:nvSpPr>
          <p:spPr bwMode="auto">
            <a:xfrm>
              <a:off x="447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59" name="Line 587"/>
            <p:cNvSpPr>
              <a:spLocks noChangeShapeType="1"/>
            </p:cNvSpPr>
            <p:nvPr/>
          </p:nvSpPr>
          <p:spPr bwMode="auto">
            <a:xfrm>
              <a:off x="447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0" name="Line 588"/>
            <p:cNvSpPr>
              <a:spLocks noChangeShapeType="1"/>
            </p:cNvSpPr>
            <p:nvPr/>
          </p:nvSpPr>
          <p:spPr bwMode="auto">
            <a:xfrm>
              <a:off x="447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1" name="Rectangle 589"/>
            <p:cNvSpPr>
              <a:spLocks noChangeArrowheads="1"/>
            </p:cNvSpPr>
            <p:nvPr/>
          </p:nvSpPr>
          <p:spPr bwMode="auto">
            <a:xfrm>
              <a:off x="450" y="2400"/>
              <a:ext cx="15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62" name="Line 590"/>
            <p:cNvSpPr>
              <a:spLocks noChangeShapeType="1"/>
            </p:cNvSpPr>
            <p:nvPr/>
          </p:nvSpPr>
          <p:spPr bwMode="auto">
            <a:xfrm>
              <a:off x="450" y="2400"/>
              <a:ext cx="15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3" name="Rectangle 591"/>
            <p:cNvSpPr>
              <a:spLocks noChangeArrowheads="1"/>
            </p:cNvSpPr>
            <p:nvPr/>
          </p:nvSpPr>
          <p:spPr bwMode="auto">
            <a:xfrm>
              <a:off x="603" y="240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64" name="Line 592"/>
            <p:cNvSpPr>
              <a:spLocks noChangeShapeType="1"/>
            </p:cNvSpPr>
            <p:nvPr/>
          </p:nvSpPr>
          <p:spPr bwMode="auto">
            <a:xfrm>
              <a:off x="603" y="240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5" name="Line 593"/>
            <p:cNvSpPr>
              <a:spLocks noChangeShapeType="1"/>
            </p:cNvSpPr>
            <p:nvPr/>
          </p:nvSpPr>
          <p:spPr bwMode="auto">
            <a:xfrm>
              <a:off x="603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6" name="Rectangle 594"/>
            <p:cNvSpPr>
              <a:spLocks noChangeArrowheads="1"/>
            </p:cNvSpPr>
            <p:nvPr/>
          </p:nvSpPr>
          <p:spPr bwMode="auto">
            <a:xfrm>
              <a:off x="607" y="2400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67" name="Line 595"/>
            <p:cNvSpPr>
              <a:spLocks noChangeShapeType="1"/>
            </p:cNvSpPr>
            <p:nvPr/>
          </p:nvSpPr>
          <p:spPr bwMode="auto">
            <a:xfrm>
              <a:off x="607" y="2400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68" name="Rectangle 596"/>
            <p:cNvSpPr>
              <a:spLocks noChangeArrowheads="1"/>
            </p:cNvSpPr>
            <p:nvPr/>
          </p:nvSpPr>
          <p:spPr bwMode="auto">
            <a:xfrm>
              <a:off x="847" y="240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69" name="Line 597"/>
            <p:cNvSpPr>
              <a:spLocks noChangeShapeType="1"/>
            </p:cNvSpPr>
            <p:nvPr/>
          </p:nvSpPr>
          <p:spPr bwMode="auto">
            <a:xfrm>
              <a:off x="847" y="240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0" name="Line 598"/>
            <p:cNvSpPr>
              <a:spLocks noChangeShapeType="1"/>
            </p:cNvSpPr>
            <p:nvPr/>
          </p:nvSpPr>
          <p:spPr bwMode="auto">
            <a:xfrm>
              <a:off x="847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1" name="Rectangle 599"/>
            <p:cNvSpPr>
              <a:spLocks noChangeArrowheads="1"/>
            </p:cNvSpPr>
            <p:nvPr/>
          </p:nvSpPr>
          <p:spPr bwMode="auto">
            <a:xfrm>
              <a:off x="851" y="2400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72" name="Line 600"/>
            <p:cNvSpPr>
              <a:spLocks noChangeShapeType="1"/>
            </p:cNvSpPr>
            <p:nvPr/>
          </p:nvSpPr>
          <p:spPr bwMode="auto">
            <a:xfrm>
              <a:off x="851" y="2400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3" name="Rectangle 601"/>
            <p:cNvSpPr>
              <a:spLocks noChangeArrowheads="1"/>
            </p:cNvSpPr>
            <p:nvPr/>
          </p:nvSpPr>
          <p:spPr bwMode="auto">
            <a:xfrm>
              <a:off x="1435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74" name="Line 602"/>
            <p:cNvSpPr>
              <a:spLocks noChangeShapeType="1"/>
            </p:cNvSpPr>
            <p:nvPr/>
          </p:nvSpPr>
          <p:spPr bwMode="auto">
            <a:xfrm>
              <a:off x="1435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5" name="Line 603"/>
            <p:cNvSpPr>
              <a:spLocks noChangeShapeType="1"/>
            </p:cNvSpPr>
            <p:nvPr/>
          </p:nvSpPr>
          <p:spPr bwMode="auto">
            <a:xfrm>
              <a:off x="1435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6" name="Rectangle 604"/>
            <p:cNvSpPr>
              <a:spLocks noChangeArrowheads="1"/>
            </p:cNvSpPr>
            <p:nvPr/>
          </p:nvSpPr>
          <p:spPr bwMode="auto">
            <a:xfrm>
              <a:off x="1438" y="2400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8077" name="Line 605"/>
            <p:cNvSpPr>
              <a:spLocks noChangeShapeType="1"/>
            </p:cNvSpPr>
            <p:nvPr/>
          </p:nvSpPr>
          <p:spPr bwMode="auto">
            <a:xfrm>
              <a:off x="1438" y="2400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78" name="Rectangle 606"/>
            <p:cNvSpPr>
              <a:spLocks noChangeArrowheads="1"/>
            </p:cNvSpPr>
            <p:nvPr/>
          </p:nvSpPr>
          <p:spPr bwMode="auto">
            <a:xfrm>
              <a:off x="2226" y="240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7418" name="Group 808"/>
          <p:cNvGrpSpPr>
            <a:grpSpLocks/>
          </p:cNvGrpSpPr>
          <p:nvPr/>
        </p:nvGrpSpPr>
        <p:grpSpPr bwMode="auto">
          <a:xfrm>
            <a:off x="709613" y="3810000"/>
            <a:ext cx="8053387" cy="1431925"/>
            <a:chOff x="447" y="2400"/>
            <a:chExt cx="5073" cy="902"/>
          </a:xfrm>
        </p:grpSpPr>
        <p:sp>
          <p:nvSpPr>
            <p:cNvPr id="17681" name="Line 608"/>
            <p:cNvSpPr>
              <a:spLocks noChangeShapeType="1"/>
            </p:cNvSpPr>
            <p:nvPr/>
          </p:nvSpPr>
          <p:spPr bwMode="auto">
            <a:xfrm>
              <a:off x="2226" y="240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82" name="Line 609"/>
            <p:cNvSpPr>
              <a:spLocks noChangeShapeType="1"/>
            </p:cNvSpPr>
            <p:nvPr/>
          </p:nvSpPr>
          <p:spPr bwMode="auto">
            <a:xfrm>
              <a:off x="2226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83" name="Rectangle 610"/>
            <p:cNvSpPr>
              <a:spLocks noChangeArrowheads="1"/>
            </p:cNvSpPr>
            <p:nvPr/>
          </p:nvSpPr>
          <p:spPr bwMode="auto">
            <a:xfrm>
              <a:off x="2230" y="2400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84" name="Line 611"/>
            <p:cNvSpPr>
              <a:spLocks noChangeShapeType="1"/>
            </p:cNvSpPr>
            <p:nvPr/>
          </p:nvSpPr>
          <p:spPr bwMode="auto">
            <a:xfrm>
              <a:off x="2230" y="2400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85" name="Rectangle 612"/>
            <p:cNvSpPr>
              <a:spLocks noChangeArrowheads="1"/>
            </p:cNvSpPr>
            <p:nvPr/>
          </p:nvSpPr>
          <p:spPr bwMode="auto">
            <a:xfrm>
              <a:off x="2885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86" name="Line 613"/>
            <p:cNvSpPr>
              <a:spLocks noChangeShapeType="1"/>
            </p:cNvSpPr>
            <p:nvPr/>
          </p:nvSpPr>
          <p:spPr bwMode="auto">
            <a:xfrm>
              <a:off x="2885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87" name="Line 614"/>
            <p:cNvSpPr>
              <a:spLocks noChangeShapeType="1"/>
            </p:cNvSpPr>
            <p:nvPr/>
          </p:nvSpPr>
          <p:spPr bwMode="auto">
            <a:xfrm>
              <a:off x="2885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88" name="Rectangle 615"/>
            <p:cNvSpPr>
              <a:spLocks noChangeArrowheads="1"/>
            </p:cNvSpPr>
            <p:nvPr/>
          </p:nvSpPr>
          <p:spPr bwMode="auto">
            <a:xfrm>
              <a:off x="2888" y="2400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89" name="Line 616"/>
            <p:cNvSpPr>
              <a:spLocks noChangeShapeType="1"/>
            </p:cNvSpPr>
            <p:nvPr/>
          </p:nvSpPr>
          <p:spPr bwMode="auto">
            <a:xfrm>
              <a:off x="2888" y="2400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0" name="Rectangle 617"/>
            <p:cNvSpPr>
              <a:spLocks noChangeArrowheads="1"/>
            </p:cNvSpPr>
            <p:nvPr/>
          </p:nvSpPr>
          <p:spPr bwMode="auto">
            <a:xfrm>
              <a:off x="3544" y="240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91" name="Line 618"/>
            <p:cNvSpPr>
              <a:spLocks noChangeShapeType="1"/>
            </p:cNvSpPr>
            <p:nvPr/>
          </p:nvSpPr>
          <p:spPr bwMode="auto">
            <a:xfrm>
              <a:off x="3544" y="2400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2" name="Line 619"/>
            <p:cNvSpPr>
              <a:spLocks noChangeShapeType="1"/>
            </p:cNvSpPr>
            <p:nvPr/>
          </p:nvSpPr>
          <p:spPr bwMode="auto">
            <a:xfrm>
              <a:off x="3544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3" name="Rectangle 620"/>
            <p:cNvSpPr>
              <a:spLocks noChangeArrowheads="1"/>
            </p:cNvSpPr>
            <p:nvPr/>
          </p:nvSpPr>
          <p:spPr bwMode="auto">
            <a:xfrm>
              <a:off x="3548" y="2400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94" name="Line 621"/>
            <p:cNvSpPr>
              <a:spLocks noChangeShapeType="1"/>
            </p:cNvSpPr>
            <p:nvPr/>
          </p:nvSpPr>
          <p:spPr bwMode="auto">
            <a:xfrm>
              <a:off x="3548" y="2400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5" name="Rectangle 622"/>
            <p:cNvSpPr>
              <a:spLocks noChangeArrowheads="1"/>
            </p:cNvSpPr>
            <p:nvPr/>
          </p:nvSpPr>
          <p:spPr bwMode="auto">
            <a:xfrm>
              <a:off x="4204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96" name="Line 623"/>
            <p:cNvSpPr>
              <a:spLocks noChangeShapeType="1"/>
            </p:cNvSpPr>
            <p:nvPr/>
          </p:nvSpPr>
          <p:spPr bwMode="auto">
            <a:xfrm>
              <a:off x="4204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7" name="Line 624"/>
            <p:cNvSpPr>
              <a:spLocks noChangeShapeType="1"/>
            </p:cNvSpPr>
            <p:nvPr/>
          </p:nvSpPr>
          <p:spPr bwMode="auto">
            <a:xfrm>
              <a:off x="4204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698" name="Rectangle 625"/>
            <p:cNvSpPr>
              <a:spLocks noChangeArrowheads="1"/>
            </p:cNvSpPr>
            <p:nvPr/>
          </p:nvSpPr>
          <p:spPr bwMode="auto">
            <a:xfrm>
              <a:off x="4207" y="2400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699" name="Line 626"/>
            <p:cNvSpPr>
              <a:spLocks noChangeShapeType="1"/>
            </p:cNvSpPr>
            <p:nvPr/>
          </p:nvSpPr>
          <p:spPr bwMode="auto">
            <a:xfrm>
              <a:off x="4207" y="2400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0" name="Rectangle 627"/>
            <p:cNvSpPr>
              <a:spLocks noChangeArrowheads="1"/>
            </p:cNvSpPr>
            <p:nvPr/>
          </p:nvSpPr>
          <p:spPr bwMode="auto">
            <a:xfrm>
              <a:off x="4862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01" name="Line 628"/>
            <p:cNvSpPr>
              <a:spLocks noChangeShapeType="1"/>
            </p:cNvSpPr>
            <p:nvPr/>
          </p:nvSpPr>
          <p:spPr bwMode="auto">
            <a:xfrm>
              <a:off x="4862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2" name="Line 629"/>
            <p:cNvSpPr>
              <a:spLocks noChangeShapeType="1"/>
            </p:cNvSpPr>
            <p:nvPr/>
          </p:nvSpPr>
          <p:spPr bwMode="auto">
            <a:xfrm>
              <a:off x="4862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3" name="Rectangle 630"/>
            <p:cNvSpPr>
              <a:spLocks noChangeArrowheads="1"/>
            </p:cNvSpPr>
            <p:nvPr/>
          </p:nvSpPr>
          <p:spPr bwMode="auto">
            <a:xfrm>
              <a:off x="4865" y="2400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04" name="Line 631"/>
            <p:cNvSpPr>
              <a:spLocks noChangeShapeType="1"/>
            </p:cNvSpPr>
            <p:nvPr/>
          </p:nvSpPr>
          <p:spPr bwMode="auto">
            <a:xfrm>
              <a:off x="4865" y="2400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5" name="Rectangle 632"/>
            <p:cNvSpPr>
              <a:spLocks noChangeArrowheads="1"/>
            </p:cNvSpPr>
            <p:nvPr/>
          </p:nvSpPr>
          <p:spPr bwMode="auto">
            <a:xfrm>
              <a:off x="5517" y="2400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06" name="Line 633"/>
            <p:cNvSpPr>
              <a:spLocks noChangeShapeType="1"/>
            </p:cNvSpPr>
            <p:nvPr/>
          </p:nvSpPr>
          <p:spPr bwMode="auto">
            <a:xfrm>
              <a:off x="5517" y="2400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7" name="Line 634"/>
            <p:cNvSpPr>
              <a:spLocks noChangeShapeType="1"/>
            </p:cNvSpPr>
            <p:nvPr/>
          </p:nvSpPr>
          <p:spPr bwMode="auto">
            <a:xfrm>
              <a:off x="5517" y="2400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08" name="Rectangle 635"/>
            <p:cNvSpPr>
              <a:spLocks noChangeArrowheads="1"/>
            </p:cNvSpPr>
            <p:nvPr/>
          </p:nvSpPr>
          <p:spPr bwMode="auto">
            <a:xfrm>
              <a:off x="447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09" name="Line 636"/>
            <p:cNvSpPr>
              <a:spLocks noChangeShapeType="1"/>
            </p:cNvSpPr>
            <p:nvPr/>
          </p:nvSpPr>
          <p:spPr bwMode="auto">
            <a:xfrm>
              <a:off x="447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10" name="Rectangle 637"/>
            <p:cNvSpPr>
              <a:spLocks noChangeArrowheads="1"/>
            </p:cNvSpPr>
            <p:nvPr/>
          </p:nvSpPr>
          <p:spPr bwMode="auto">
            <a:xfrm>
              <a:off x="603" y="2404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11" name="Line 638"/>
            <p:cNvSpPr>
              <a:spLocks noChangeShapeType="1"/>
            </p:cNvSpPr>
            <p:nvPr/>
          </p:nvSpPr>
          <p:spPr bwMode="auto">
            <a:xfrm>
              <a:off x="603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12" name="Rectangle 639"/>
            <p:cNvSpPr>
              <a:spLocks noChangeArrowheads="1"/>
            </p:cNvSpPr>
            <p:nvPr/>
          </p:nvSpPr>
          <p:spPr bwMode="auto">
            <a:xfrm>
              <a:off x="847" y="2404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13" name="Line 640"/>
            <p:cNvSpPr>
              <a:spLocks noChangeShapeType="1"/>
            </p:cNvSpPr>
            <p:nvPr/>
          </p:nvSpPr>
          <p:spPr bwMode="auto">
            <a:xfrm>
              <a:off x="847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14" name="Rectangle 641"/>
            <p:cNvSpPr>
              <a:spLocks noChangeArrowheads="1"/>
            </p:cNvSpPr>
            <p:nvPr/>
          </p:nvSpPr>
          <p:spPr bwMode="auto">
            <a:xfrm>
              <a:off x="1435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15" name="Line 642"/>
            <p:cNvSpPr>
              <a:spLocks noChangeShapeType="1"/>
            </p:cNvSpPr>
            <p:nvPr/>
          </p:nvSpPr>
          <p:spPr bwMode="auto">
            <a:xfrm>
              <a:off x="1435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16" name="Rectangle 643"/>
            <p:cNvSpPr>
              <a:spLocks noChangeArrowheads="1"/>
            </p:cNvSpPr>
            <p:nvPr/>
          </p:nvSpPr>
          <p:spPr bwMode="auto">
            <a:xfrm>
              <a:off x="2226" y="2404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17" name="Line 644"/>
            <p:cNvSpPr>
              <a:spLocks noChangeShapeType="1"/>
            </p:cNvSpPr>
            <p:nvPr/>
          </p:nvSpPr>
          <p:spPr bwMode="auto">
            <a:xfrm>
              <a:off x="2226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18" name="Rectangle 645"/>
            <p:cNvSpPr>
              <a:spLocks noChangeArrowheads="1"/>
            </p:cNvSpPr>
            <p:nvPr/>
          </p:nvSpPr>
          <p:spPr bwMode="auto">
            <a:xfrm>
              <a:off x="2885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19" name="Line 646"/>
            <p:cNvSpPr>
              <a:spLocks noChangeShapeType="1"/>
            </p:cNvSpPr>
            <p:nvPr/>
          </p:nvSpPr>
          <p:spPr bwMode="auto">
            <a:xfrm>
              <a:off x="2885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20" name="Rectangle 647"/>
            <p:cNvSpPr>
              <a:spLocks noChangeArrowheads="1"/>
            </p:cNvSpPr>
            <p:nvPr/>
          </p:nvSpPr>
          <p:spPr bwMode="auto">
            <a:xfrm>
              <a:off x="3544" y="2404"/>
              <a:ext cx="4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21" name="Line 648"/>
            <p:cNvSpPr>
              <a:spLocks noChangeShapeType="1"/>
            </p:cNvSpPr>
            <p:nvPr/>
          </p:nvSpPr>
          <p:spPr bwMode="auto">
            <a:xfrm>
              <a:off x="3544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22" name="Rectangle 649"/>
            <p:cNvSpPr>
              <a:spLocks noChangeArrowheads="1"/>
            </p:cNvSpPr>
            <p:nvPr/>
          </p:nvSpPr>
          <p:spPr bwMode="auto">
            <a:xfrm>
              <a:off x="4204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23" name="Line 650"/>
            <p:cNvSpPr>
              <a:spLocks noChangeShapeType="1"/>
            </p:cNvSpPr>
            <p:nvPr/>
          </p:nvSpPr>
          <p:spPr bwMode="auto">
            <a:xfrm>
              <a:off x="4204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24" name="Rectangle 651"/>
            <p:cNvSpPr>
              <a:spLocks noChangeArrowheads="1"/>
            </p:cNvSpPr>
            <p:nvPr/>
          </p:nvSpPr>
          <p:spPr bwMode="auto">
            <a:xfrm>
              <a:off x="4862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25" name="Line 652"/>
            <p:cNvSpPr>
              <a:spLocks noChangeShapeType="1"/>
            </p:cNvSpPr>
            <p:nvPr/>
          </p:nvSpPr>
          <p:spPr bwMode="auto">
            <a:xfrm>
              <a:off x="4862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26" name="Rectangle 653"/>
            <p:cNvSpPr>
              <a:spLocks noChangeArrowheads="1"/>
            </p:cNvSpPr>
            <p:nvPr/>
          </p:nvSpPr>
          <p:spPr bwMode="auto">
            <a:xfrm>
              <a:off x="5517" y="2404"/>
              <a:ext cx="3" cy="2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27" name="Line 654"/>
            <p:cNvSpPr>
              <a:spLocks noChangeShapeType="1"/>
            </p:cNvSpPr>
            <p:nvPr/>
          </p:nvSpPr>
          <p:spPr bwMode="auto">
            <a:xfrm>
              <a:off x="5517" y="2404"/>
              <a:ext cx="0" cy="2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28" name="Rectangle 655"/>
            <p:cNvSpPr>
              <a:spLocks noChangeArrowheads="1"/>
            </p:cNvSpPr>
            <p:nvPr/>
          </p:nvSpPr>
          <p:spPr bwMode="auto">
            <a:xfrm>
              <a:off x="689" y="2790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七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29" name="Rectangle 656"/>
            <p:cNvSpPr>
              <a:spLocks noChangeArrowheads="1"/>
            </p:cNvSpPr>
            <p:nvPr/>
          </p:nvSpPr>
          <p:spPr bwMode="auto">
            <a:xfrm>
              <a:off x="765" y="2790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0" name="Rectangle 657"/>
            <p:cNvSpPr>
              <a:spLocks noChangeArrowheads="1"/>
            </p:cNvSpPr>
            <p:nvPr/>
          </p:nvSpPr>
          <p:spPr bwMode="auto">
            <a:xfrm>
              <a:off x="859" y="2718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閱讀各類型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7731" name="Rectangle 658"/>
            <p:cNvSpPr>
              <a:spLocks noChangeArrowheads="1"/>
            </p:cNvSpPr>
            <p:nvPr/>
          </p:nvSpPr>
          <p:spPr bwMode="auto">
            <a:xfrm>
              <a:off x="859" y="2862"/>
              <a:ext cx="38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圖書資料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7732" name="Rectangle 659"/>
            <p:cNvSpPr>
              <a:spLocks noChangeArrowheads="1"/>
            </p:cNvSpPr>
            <p:nvPr/>
          </p:nvSpPr>
          <p:spPr bwMode="auto">
            <a:xfrm>
              <a:off x="1010" y="286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3" name="Rectangle 660"/>
            <p:cNvSpPr>
              <a:spLocks noChangeArrowheads="1"/>
            </p:cNvSpPr>
            <p:nvPr/>
          </p:nvSpPr>
          <p:spPr bwMode="auto">
            <a:xfrm>
              <a:off x="1446" y="2718"/>
              <a:ext cx="77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知道圖書館提供各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4" name="Rectangle 661"/>
            <p:cNvSpPr>
              <a:spLocks noChangeArrowheads="1"/>
            </p:cNvSpPr>
            <p:nvPr/>
          </p:nvSpPr>
          <p:spPr bwMode="auto">
            <a:xfrm>
              <a:off x="1446" y="2862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各類型的圖書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5" name="Rectangle 662"/>
            <p:cNvSpPr>
              <a:spLocks noChangeArrowheads="1"/>
            </p:cNvSpPr>
            <p:nvPr/>
          </p:nvSpPr>
          <p:spPr bwMode="auto">
            <a:xfrm>
              <a:off x="1673" y="286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6" name="Rectangle 663"/>
            <p:cNvSpPr>
              <a:spLocks noChangeArrowheads="1"/>
            </p:cNvSpPr>
            <p:nvPr/>
          </p:nvSpPr>
          <p:spPr bwMode="auto">
            <a:xfrm>
              <a:off x="2237" y="2711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認識各類型出</a:t>
              </a:r>
              <a:endParaRPr lang="zh-TW" altLang="en-US" sz="12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7" name="Rectangle 664"/>
            <p:cNvSpPr>
              <a:spLocks noChangeArrowheads="1"/>
            </p:cNvSpPr>
            <p:nvPr/>
          </p:nvSpPr>
          <p:spPr bwMode="auto">
            <a:xfrm>
              <a:off x="2237" y="2855"/>
              <a:ext cx="19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版品</a:t>
              </a:r>
              <a:endParaRPr lang="zh-TW" altLang="en-US" sz="12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8" name="Rectangle 665"/>
            <p:cNvSpPr>
              <a:spLocks noChangeArrowheads="1"/>
            </p:cNvSpPr>
            <p:nvPr/>
          </p:nvSpPr>
          <p:spPr bwMode="auto">
            <a:xfrm>
              <a:off x="2320" y="286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39" name="Rectangle 666"/>
            <p:cNvSpPr>
              <a:spLocks noChangeArrowheads="1"/>
            </p:cNvSpPr>
            <p:nvPr/>
          </p:nvSpPr>
          <p:spPr bwMode="auto">
            <a:xfrm>
              <a:off x="2897" y="2718"/>
              <a:ext cx="62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學習閱讀各類型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0" name="Rectangle 667"/>
            <p:cNvSpPr>
              <a:spLocks noChangeArrowheads="1"/>
            </p:cNvSpPr>
            <p:nvPr/>
          </p:nvSpPr>
          <p:spPr bwMode="auto">
            <a:xfrm>
              <a:off x="2897" y="2862"/>
              <a:ext cx="17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圖書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1" name="Rectangle 668"/>
            <p:cNvSpPr>
              <a:spLocks noChangeArrowheads="1"/>
            </p:cNvSpPr>
            <p:nvPr/>
          </p:nvSpPr>
          <p:spPr bwMode="auto">
            <a:xfrm>
              <a:off x="3049" y="286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zh-TW" sz="1800">
                <a:solidFill>
                  <a:srgbClr val="000000"/>
                </a:solidFill>
              </a:endParaRPr>
            </a:p>
          </p:txBody>
        </p:sp>
        <p:sp>
          <p:nvSpPr>
            <p:cNvPr id="17742" name="Rectangle 669"/>
            <p:cNvSpPr>
              <a:spLocks noChangeArrowheads="1"/>
            </p:cNvSpPr>
            <p:nvPr/>
          </p:nvSpPr>
          <p:spPr bwMode="auto">
            <a:xfrm>
              <a:off x="3075" y="2862"/>
              <a:ext cx="41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(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科普書</a:t>
              </a:r>
              <a:r>
                <a:rPr lang="en-US" altLang="zh-TW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)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等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3" name="Rectangle 672"/>
            <p:cNvSpPr>
              <a:spLocks noChangeArrowheads="1"/>
            </p:cNvSpPr>
            <p:nvPr/>
          </p:nvSpPr>
          <p:spPr bwMode="auto">
            <a:xfrm>
              <a:off x="3556" y="2718"/>
              <a:ext cx="62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學習閱讀各類型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4" name="Rectangle 673"/>
            <p:cNvSpPr>
              <a:spLocks noChangeArrowheads="1"/>
            </p:cNvSpPr>
            <p:nvPr/>
          </p:nvSpPr>
          <p:spPr bwMode="auto">
            <a:xfrm>
              <a:off x="3556" y="2862"/>
              <a:ext cx="17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圖書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5" name="Rectangle 674"/>
            <p:cNvSpPr>
              <a:spLocks noChangeArrowheads="1"/>
            </p:cNvSpPr>
            <p:nvPr/>
          </p:nvSpPr>
          <p:spPr bwMode="auto">
            <a:xfrm>
              <a:off x="3708" y="286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zh-TW" sz="1800">
                <a:solidFill>
                  <a:srgbClr val="000000"/>
                </a:solidFill>
              </a:endParaRPr>
            </a:p>
          </p:txBody>
        </p:sp>
        <p:sp>
          <p:nvSpPr>
            <p:cNvPr id="17746" name="Rectangle 675"/>
            <p:cNvSpPr>
              <a:spLocks noChangeArrowheads="1"/>
            </p:cNvSpPr>
            <p:nvPr/>
          </p:nvSpPr>
          <p:spPr bwMode="auto">
            <a:xfrm>
              <a:off x="3750" y="2859"/>
              <a:ext cx="3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(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傳記</a:t>
              </a:r>
              <a:r>
                <a:rPr lang="en-US" altLang="zh-TW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)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等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7" name="Rectangle 676"/>
            <p:cNvSpPr>
              <a:spLocks noChangeArrowheads="1"/>
            </p:cNvSpPr>
            <p:nvPr/>
          </p:nvSpPr>
          <p:spPr bwMode="auto">
            <a:xfrm>
              <a:off x="4114" y="286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zh-TW" sz="1800">
                <a:solidFill>
                  <a:srgbClr val="000000"/>
                </a:solidFill>
              </a:endParaRPr>
            </a:p>
          </p:txBody>
        </p:sp>
        <p:sp>
          <p:nvSpPr>
            <p:cNvPr id="17748" name="Rectangle 677"/>
            <p:cNvSpPr>
              <a:spLocks noChangeArrowheads="1"/>
            </p:cNvSpPr>
            <p:nvPr/>
          </p:nvSpPr>
          <p:spPr bwMode="auto">
            <a:xfrm>
              <a:off x="4140" y="2862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49" name="Rectangle 678"/>
            <p:cNvSpPr>
              <a:spLocks noChangeArrowheads="1"/>
            </p:cNvSpPr>
            <p:nvPr/>
          </p:nvSpPr>
          <p:spPr bwMode="auto">
            <a:xfrm>
              <a:off x="4214" y="2718"/>
              <a:ext cx="622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學習閱讀各種文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50" name="Rectangle 679"/>
            <p:cNvSpPr>
              <a:spLocks noChangeArrowheads="1"/>
            </p:cNvSpPr>
            <p:nvPr/>
          </p:nvSpPr>
          <p:spPr bwMode="auto">
            <a:xfrm>
              <a:off x="4214" y="2862"/>
              <a:ext cx="67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本及資料</a:t>
              </a:r>
              <a:r>
                <a:rPr lang="en-US" altLang="zh-TW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(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小說</a:t>
              </a:r>
              <a:r>
                <a:rPr lang="en-US" altLang="zh-TW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)</a:t>
              </a:r>
              <a:r>
                <a:rPr lang="zh-TW" altLang="en-US" sz="11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等</a:t>
              </a:r>
              <a:endParaRPr lang="zh-TW" altLang="en-US" sz="11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51" name="Rectangle 680"/>
            <p:cNvSpPr>
              <a:spLocks noChangeArrowheads="1"/>
            </p:cNvSpPr>
            <p:nvPr/>
          </p:nvSpPr>
          <p:spPr bwMode="auto">
            <a:xfrm>
              <a:off x="4593" y="2862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52" name="Rectangle 681"/>
            <p:cNvSpPr>
              <a:spLocks noChangeArrowheads="1"/>
            </p:cNvSpPr>
            <p:nvPr/>
          </p:nvSpPr>
          <p:spPr bwMode="auto">
            <a:xfrm>
              <a:off x="4874" y="2783"/>
              <a:ext cx="210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3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閱讀書評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53" name="Rectangle 682"/>
            <p:cNvSpPr>
              <a:spLocks noChangeArrowheads="1"/>
            </p:cNvSpPr>
            <p:nvPr/>
          </p:nvSpPr>
          <p:spPr bwMode="auto">
            <a:xfrm>
              <a:off x="5205" y="2790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754" name="Rectangle 683"/>
            <p:cNvSpPr>
              <a:spLocks noChangeArrowheads="1"/>
            </p:cNvSpPr>
            <p:nvPr/>
          </p:nvSpPr>
          <p:spPr bwMode="auto">
            <a:xfrm>
              <a:off x="447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55" name="Line 684"/>
            <p:cNvSpPr>
              <a:spLocks noChangeShapeType="1"/>
            </p:cNvSpPr>
            <p:nvPr/>
          </p:nvSpPr>
          <p:spPr bwMode="auto">
            <a:xfrm>
              <a:off x="447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56" name="Line 685"/>
            <p:cNvSpPr>
              <a:spLocks noChangeShapeType="1"/>
            </p:cNvSpPr>
            <p:nvPr/>
          </p:nvSpPr>
          <p:spPr bwMode="auto">
            <a:xfrm>
              <a:off x="447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57" name="Rectangle 686"/>
            <p:cNvSpPr>
              <a:spLocks noChangeArrowheads="1"/>
            </p:cNvSpPr>
            <p:nvPr/>
          </p:nvSpPr>
          <p:spPr bwMode="auto">
            <a:xfrm>
              <a:off x="603" y="269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58" name="Line 687"/>
            <p:cNvSpPr>
              <a:spLocks noChangeShapeType="1"/>
            </p:cNvSpPr>
            <p:nvPr/>
          </p:nvSpPr>
          <p:spPr bwMode="auto">
            <a:xfrm>
              <a:off x="603" y="269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59" name="Line 688"/>
            <p:cNvSpPr>
              <a:spLocks noChangeShapeType="1"/>
            </p:cNvSpPr>
            <p:nvPr/>
          </p:nvSpPr>
          <p:spPr bwMode="auto">
            <a:xfrm>
              <a:off x="603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0" name="Rectangle 689"/>
            <p:cNvSpPr>
              <a:spLocks noChangeArrowheads="1"/>
            </p:cNvSpPr>
            <p:nvPr/>
          </p:nvSpPr>
          <p:spPr bwMode="auto">
            <a:xfrm>
              <a:off x="607" y="2692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61" name="Line 690"/>
            <p:cNvSpPr>
              <a:spLocks noChangeShapeType="1"/>
            </p:cNvSpPr>
            <p:nvPr/>
          </p:nvSpPr>
          <p:spPr bwMode="auto">
            <a:xfrm>
              <a:off x="607" y="2692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2" name="Rectangle 691"/>
            <p:cNvSpPr>
              <a:spLocks noChangeArrowheads="1"/>
            </p:cNvSpPr>
            <p:nvPr/>
          </p:nvSpPr>
          <p:spPr bwMode="auto">
            <a:xfrm>
              <a:off x="847" y="269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63" name="Line 692"/>
            <p:cNvSpPr>
              <a:spLocks noChangeShapeType="1"/>
            </p:cNvSpPr>
            <p:nvPr/>
          </p:nvSpPr>
          <p:spPr bwMode="auto">
            <a:xfrm>
              <a:off x="847" y="269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4" name="Line 693"/>
            <p:cNvSpPr>
              <a:spLocks noChangeShapeType="1"/>
            </p:cNvSpPr>
            <p:nvPr/>
          </p:nvSpPr>
          <p:spPr bwMode="auto">
            <a:xfrm>
              <a:off x="847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5" name="Rectangle 694"/>
            <p:cNvSpPr>
              <a:spLocks noChangeArrowheads="1"/>
            </p:cNvSpPr>
            <p:nvPr/>
          </p:nvSpPr>
          <p:spPr bwMode="auto">
            <a:xfrm>
              <a:off x="851" y="2692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66" name="Line 695"/>
            <p:cNvSpPr>
              <a:spLocks noChangeShapeType="1"/>
            </p:cNvSpPr>
            <p:nvPr/>
          </p:nvSpPr>
          <p:spPr bwMode="auto">
            <a:xfrm>
              <a:off x="851" y="2692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7" name="Rectangle 696"/>
            <p:cNvSpPr>
              <a:spLocks noChangeArrowheads="1"/>
            </p:cNvSpPr>
            <p:nvPr/>
          </p:nvSpPr>
          <p:spPr bwMode="auto">
            <a:xfrm>
              <a:off x="1435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68" name="Line 697"/>
            <p:cNvSpPr>
              <a:spLocks noChangeShapeType="1"/>
            </p:cNvSpPr>
            <p:nvPr/>
          </p:nvSpPr>
          <p:spPr bwMode="auto">
            <a:xfrm>
              <a:off x="1435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69" name="Line 698"/>
            <p:cNvSpPr>
              <a:spLocks noChangeShapeType="1"/>
            </p:cNvSpPr>
            <p:nvPr/>
          </p:nvSpPr>
          <p:spPr bwMode="auto">
            <a:xfrm>
              <a:off x="1435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0" name="Rectangle 699"/>
            <p:cNvSpPr>
              <a:spLocks noChangeArrowheads="1"/>
            </p:cNvSpPr>
            <p:nvPr/>
          </p:nvSpPr>
          <p:spPr bwMode="auto">
            <a:xfrm>
              <a:off x="1438" y="2692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71" name="Line 700"/>
            <p:cNvSpPr>
              <a:spLocks noChangeShapeType="1"/>
            </p:cNvSpPr>
            <p:nvPr/>
          </p:nvSpPr>
          <p:spPr bwMode="auto">
            <a:xfrm>
              <a:off x="1438" y="2692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2" name="Rectangle 701"/>
            <p:cNvSpPr>
              <a:spLocks noChangeArrowheads="1"/>
            </p:cNvSpPr>
            <p:nvPr/>
          </p:nvSpPr>
          <p:spPr bwMode="auto">
            <a:xfrm>
              <a:off x="2226" y="269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73" name="Line 702"/>
            <p:cNvSpPr>
              <a:spLocks noChangeShapeType="1"/>
            </p:cNvSpPr>
            <p:nvPr/>
          </p:nvSpPr>
          <p:spPr bwMode="auto">
            <a:xfrm>
              <a:off x="2226" y="269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4" name="Line 703"/>
            <p:cNvSpPr>
              <a:spLocks noChangeShapeType="1"/>
            </p:cNvSpPr>
            <p:nvPr/>
          </p:nvSpPr>
          <p:spPr bwMode="auto">
            <a:xfrm>
              <a:off x="2226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5" name="Rectangle 704"/>
            <p:cNvSpPr>
              <a:spLocks noChangeArrowheads="1"/>
            </p:cNvSpPr>
            <p:nvPr/>
          </p:nvSpPr>
          <p:spPr bwMode="auto">
            <a:xfrm>
              <a:off x="2230" y="2692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76" name="Line 705"/>
            <p:cNvSpPr>
              <a:spLocks noChangeShapeType="1"/>
            </p:cNvSpPr>
            <p:nvPr/>
          </p:nvSpPr>
          <p:spPr bwMode="auto">
            <a:xfrm>
              <a:off x="2230" y="2692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7" name="Rectangle 706"/>
            <p:cNvSpPr>
              <a:spLocks noChangeArrowheads="1"/>
            </p:cNvSpPr>
            <p:nvPr/>
          </p:nvSpPr>
          <p:spPr bwMode="auto">
            <a:xfrm>
              <a:off x="2885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78" name="Line 707"/>
            <p:cNvSpPr>
              <a:spLocks noChangeShapeType="1"/>
            </p:cNvSpPr>
            <p:nvPr/>
          </p:nvSpPr>
          <p:spPr bwMode="auto">
            <a:xfrm>
              <a:off x="2885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79" name="Line 708"/>
            <p:cNvSpPr>
              <a:spLocks noChangeShapeType="1"/>
            </p:cNvSpPr>
            <p:nvPr/>
          </p:nvSpPr>
          <p:spPr bwMode="auto">
            <a:xfrm>
              <a:off x="2885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0" name="Rectangle 709"/>
            <p:cNvSpPr>
              <a:spLocks noChangeArrowheads="1"/>
            </p:cNvSpPr>
            <p:nvPr/>
          </p:nvSpPr>
          <p:spPr bwMode="auto">
            <a:xfrm>
              <a:off x="2888" y="2692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81" name="Line 710"/>
            <p:cNvSpPr>
              <a:spLocks noChangeShapeType="1"/>
            </p:cNvSpPr>
            <p:nvPr/>
          </p:nvSpPr>
          <p:spPr bwMode="auto">
            <a:xfrm>
              <a:off x="2888" y="2692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2" name="Rectangle 711"/>
            <p:cNvSpPr>
              <a:spLocks noChangeArrowheads="1"/>
            </p:cNvSpPr>
            <p:nvPr/>
          </p:nvSpPr>
          <p:spPr bwMode="auto">
            <a:xfrm>
              <a:off x="3544" y="269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83" name="Line 712"/>
            <p:cNvSpPr>
              <a:spLocks noChangeShapeType="1"/>
            </p:cNvSpPr>
            <p:nvPr/>
          </p:nvSpPr>
          <p:spPr bwMode="auto">
            <a:xfrm>
              <a:off x="3544" y="269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4" name="Line 713"/>
            <p:cNvSpPr>
              <a:spLocks noChangeShapeType="1"/>
            </p:cNvSpPr>
            <p:nvPr/>
          </p:nvSpPr>
          <p:spPr bwMode="auto">
            <a:xfrm>
              <a:off x="3544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5" name="Rectangle 714"/>
            <p:cNvSpPr>
              <a:spLocks noChangeArrowheads="1"/>
            </p:cNvSpPr>
            <p:nvPr/>
          </p:nvSpPr>
          <p:spPr bwMode="auto">
            <a:xfrm>
              <a:off x="3548" y="2692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86" name="Line 715"/>
            <p:cNvSpPr>
              <a:spLocks noChangeShapeType="1"/>
            </p:cNvSpPr>
            <p:nvPr/>
          </p:nvSpPr>
          <p:spPr bwMode="auto">
            <a:xfrm>
              <a:off x="3548" y="2692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7" name="Rectangle 716"/>
            <p:cNvSpPr>
              <a:spLocks noChangeArrowheads="1"/>
            </p:cNvSpPr>
            <p:nvPr/>
          </p:nvSpPr>
          <p:spPr bwMode="auto">
            <a:xfrm>
              <a:off x="4204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88" name="Line 717"/>
            <p:cNvSpPr>
              <a:spLocks noChangeShapeType="1"/>
            </p:cNvSpPr>
            <p:nvPr/>
          </p:nvSpPr>
          <p:spPr bwMode="auto">
            <a:xfrm>
              <a:off x="4204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89" name="Line 718"/>
            <p:cNvSpPr>
              <a:spLocks noChangeShapeType="1"/>
            </p:cNvSpPr>
            <p:nvPr/>
          </p:nvSpPr>
          <p:spPr bwMode="auto">
            <a:xfrm>
              <a:off x="4204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0" name="Rectangle 719"/>
            <p:cNvSpPr>
              <a:spLocks noChangeArrowheads="1"/>
            </p:cNvSpPr>
            <p:nvPr/>
          </p:nvSpPr>
          <p:spPr bwMode="auto">
            <a:xfrm>
              <a:off x="4207" y="2692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91" name="Line 720"/>
            <p:cNvSpPr>
              <a:spLocks noChangeShapeType="1"/>
            </p:cNvSpPr>
            <p:nvPr/>
          </p:nvSpPr>
          <p:spPr bwMode="auto">
            <a:xfrm>
              <a:off x="4207" y="2692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2" name="Rectangle 721"/>
            <p:cNvSpPr>
              <a:spLocks noChangeArrowheads="1"/>
            </p:cNvSpPr>
            <p:nvPr/>
          </p:nvSpPr>
          <p:spPr bwMode="auto">
            <a:xfrm>
              <a:off x="4862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93" name="Line 722"/>
            <p:cNvSpPr>
              <a:spLocks noChangeShapeType="1"/>
            </p:cNvSpPr>
            <p:nvPr/>
          </p:nvSpPr>
          <p:spPr bwMode="auto">
            <a:xfrm>
              <a:off x="4862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4" name="Line 723"/>
            <p:cNvSpPr>
              <a:spLocks noChangeShapeType="1"/>
            </p:cNvSpPr>
            <p:nvPr/>
          </p:nvSpPr>
          <p:spPr bwMode="auto">
            <a:xfrm>
              <a:off x="4862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5" name="Rectangle 724"/>
            <p:cNvSpPr>
              <a:spLocks noChangeArrowheads="1"/>
            </p:cNvSpPr>
            <p:nvPr/>
          </p:nvSpPr>
          <p:spPr bwMode="auto">
            <a:xfrm>
              <a:off x="4865" y="2692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96" name="Line 725"/>
            <p:cNvSpPr>
              <a:spLocks noChangeShapeType="1"/>
            </p:cNvSpPr>
            <p:nvPr/>
          </p:nvSpPr>
          <p:spPr bwMode="auto">
            <a:xfrm>
              <a:off x="4865" y="2692"/>
              <a:ext cx="65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7" name="Rectangle 726"/>
            <p:cNvSpPr>
              <a:spLocks noChangeArrowheads="1"/>
            </p:cNvSpPr>
            <p:nvPr/>
          </p:nvSpPr>
          <p:spPr bwMode="auto">
            <a:xfrm>
              <a:off x="5517" y="269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798" name="Line 727"/>
            <p:cNvSpPr>
              <a:spLocks noChangeShapeType="1"/>
            </p:cNvSpPr>
            <p:nvPr/>
          </p:nvSpPr>
          <p:spPr bwMode="auto">
            <a:xfrm>
              <a:off x="5517" y="269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99" name="Line 728"/>
            <p:cNvSpPr>
              <a:spLocks noChangeShapeType="1"/>
            </p:cNvSpPr>
            <p:nvPr/>
          </p:nvSpPr>
          <p:spPr bwMode="auto">
            <a:xfrm>
              <a:off x="5517" y="269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00" name="Rectangle 729"/>
            <p:cNvSpPr>
              <a:spLocks noChangeArrowheads="1"/>
            </p:cNvSpPr>
            <p:nvPr/>
          </p:nvSpPr>
          <p:spPr bwMode="auto">
            <a:xfrm>
              <a:off x="447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01" name="Line 730"/>
            <p:cNvSpPr>
              <a:spLocks noChangeShapeType="1"/>
            </p:cNvSpPr>
            <p:nvPr/>
          </p:nvSpPr>
          <p:spPr bwMode="auto">
            <a:xfrm>
              <a:off x="447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02" name="Rectangle 731"/>
            <p:cNvSpPr>
              <a:spLocks noChangeArrowheads="1"/>
            </p:cNvSpPr>
            <p:nvPr/>
          </p:nvSpPr>
          <p:spPr bwMode="auto">
            <a:xfrm>
              <a:off x="603" y="2696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03" name="Line 732"/>
            <p:cNvSpPr>
              <a:spLocks noChangeShapeType="1"/>
            </p:cNvSpPr>
            <p:nvPr/>
          </p:nvSpPr>
          <p:spPr bwMode="auto">
            <a:xfrm>
              <a:off x="603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04" name="Rectangle 733"/>
            <p:cNvSpPr>
              <a:spLocks noChangeArrowheads="1"/>
            </p:cNvSpPr>
            <p:nvPr/>
          </p:nvSpPr>
          <p:spPr bwMode="auto">
            <a:xfrm>
              <a:off x="847" y="2696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05" name="Line 734"/>
            <p:cNvSpPr>
              <a:spLocks noChangeShapeType="1"/>
            </p:cNvSpPr>
            <p:nvPr/>
          </p:nvSpPr>
          <p:spPr bwMode="auto">
            <a:xfrm>
              <a:off x="847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06" name="Rectangle 735"/>
            <p:cNvSpPr>
              <a:spLocks noChangeArrowheads="1"/>
            </p:cNvSpPr>
            <p:nvPr/>
          </p:nvSpPr>
          <p:spPr bwMode="auto">
            <a:xfrm>
              <a:off x="1435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07" name="Line 736"/>
            <p:cNvSpPr>
              <a:spLocks noChangeShapeType="1"/>
            </p:cNvSpPr>
            <p:nvPr/>
          </p:nvSpPr>
          <p:spPr bwMode="auto">
            <a:xfrm>
              <a:off x="1435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08" name="Rectangle 737"/>
            <p:cNvSpPr>
              <a:spLocks noChangeArrowheads="1"/>
            </p:cNvSpPr>
            <p:nvPr/>
          </p:nvSpPr>
          <p:spPr bwMode="auto">
            <a:xfrm>
              <a:off x="2226" y="2696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09" name="Line 738"/>
            <p:cNvSpPr>
              <a:spLocks noChangeShapeType="1"/>
            </p:cNvSpPr>
            <p:nvPr/>
          </p:nvSpPr>
          <p:spPr bwMode="auto">
            <a:xfrm>
              <a:off x="2226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10" name="Rectangle 739"/>
            <p:cNvSpPr>
              <a:spLocks noChangeArrowheads="1"/>
            </p:cNvSpPr>
            <p:nvPr/>
          </p:nvSpPr>
          <p:spPr bwMode="auto">
            <a:xfrm>
              <a:off x="2885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11" name="Line 740"/>
            <p:cNvSpPr>
              <a:spLocks noChangeShapeType="1"/>
            </p:cNvSpPr>
            <p:nvPr/>
          </p:nvSpPr>
          <p:spPr bwMode="auto">
            <a:xfrm>
              <a:off x="2884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12" name="Rectangle 741"/>
            <p:cNvSpPr>
              <a:spLocks noChangeArrowheads="1"/>
            </p:cNvSpPr>
            <p:nvPr/>
          </p:nvSpPr>
          <p:spPr bwMode="auto">
            <a:xfrm>
              <a:off x="3544" y="2696"/>
              <a:ext cx="4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13" name="Line 742"/>
            <p:cNvSpPr>
              <a:spLocks noChangeShapeType="1"/>
            </p:cNvSpPr>
            <p:nvPr/>
          </p:nvSpPr>
          <p:spPr bwMode="auto">
            <a:xfrm>
              <a:off x="3544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14" name="Rectangle 743"/>
            <p:cNvSpPr>
              <a:spLocks noChangeArrowheads="1"/>
            </p:cNvSpPr>
            <p:nvPr/>
          </p:nvSpPr>
          <p:spPr bwMode="auto">
            <a:xfrm>
              <a:off x="4204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15" name="Line 744"/>
            <p:cNvSpPr>
              <a:spLocks noChangeShapeType="1"/>
            </p:cNvSpPr>
            <p:nvPr/>
          </p:nvSpPr>
          <p:spPr bwMode="auto">
            <a:xfrm>
              <a:off x="4204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16" name="Rectangle 745"/>
            <p:cNvSpPr>
              <a:spLocks noChangeArrowheads="1"/>
            </p:cNvSpPr>
            <p:nvPr/>
          </p:nvSpPr>
          <p:spPr bwMode="auto">
            <a:xfrm>
              <a:off x="4862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17" name="Line 746"/>
            <p:cNvSpPr>
              <a:spLocks noChangeShapeType="1"/>
            </p:cNvSpPr>
            <p:nvPr/>
          </p:nvSpPr>
          <p:spPr bwMode="auto">
            <a:xfrm>
              <a:off x="4862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18" name="Rectangle 747"/>
            <p:cNvSpPr>
              <a:spLocks noChangeArrowheads="1"/>
            </p:cNvSpPr>
            <p:nvPr/>
          </p:nvSpPr>
          <p:spPr bwMode="auto">
            <a:xfrm>
              <a:off x="5517" y="2696"/>
              <a:ext cx="3" cy="28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19" name="Line 748"/>
            <p:cNvSpPr>
              <a:spLocks noChangeShapeType="1"/>
            </p:cNvSpPr>
            <p:nvPr/>
          </p:nvSpPr>
          <p:spPr bwMode="auto">
            <a:xfrm>
              <a:off x="5517" y="2696"/>
              <a:ext cx="0" cy="2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20" name="Rectangle 749"/>
            <p:cNvSpPr>
              <a:spLocks noChangeArrowheads="1"/>
            </p:cNvSpPr>
            <p:nvPr/>
          </p:nvSpPr>
          <p:spPr bwMode="auto">
            <a:xfrm>
              <a:off x="689" y="3081"/>
              <a:ext cx="8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八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1" name="Rectangle 750"/>
            <p:cNvSpPr>
              <a:spLocks noChangeArrowheads="1"/>
            </p:cNvSpPr>
            <p:nvPr/>
          </p:nvSpPr>
          <p:spPr bwMode="auto">
            <a:xfrm>
              <a:off x="765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2" name="Rectangle 751"/>
            <p:cNvSpPr>
              <a:spLocks noChangeArrowheads="1"/>
            </p:cNvSpPr>
            <p:nvPr/>
          </p:nvSpPr>
          <p:spPr bwMode="auto">
            <a:xfrm>
              <a:off x="859" y="3081"/>
              <a:ext cx="48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  <a:cs typeface="新細明體" charset="-120"/>
                </a:rPr>
                <a:t>閱讀的呈現</a:t>
              </a:r>
              <a:endParaRPr lang="zh-TW" altLang="en-US" sz="18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endParaRPr>
            </a:p>
          </p:txBody>
        </p:sp>
        <p:sp>
          <p:nvSpPr>
            <p:cNvPr id="17823" name="Rectangle 752"/>
            <p:cNvSpPr>
              <a:spLocks noChangeArrowheads="1"/>
            </p:cNvSpPr>
            <p:nvPr/>
          </p:nvSpPr>
          <p:spPr bwMode="auto">
            <a:xfrm>
              <a:off x="1238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4" name="Rectangle 753"/>
            <p:cNvSpPr>
              <a:spLocks noChangeArrowheads="1"/>
            </p:cNvSpPr>
            <p:nvPr/>
          </p:nvSpPr>
          <p:spPr bwMode="auto">
            <a:xfrm>
              <a:off x="1446" y="3081"/>
              <a:ext cx="23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學會說故事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5" name="Rectangle 754"/>
            <p:cNvSpPr>
              <a:spLocks noChangeArrowheads="1"/>
            </p:cNvSpPr>
            <p:nvPr/>
          </p:nvSpPr>
          <p:spPr bwMode="auto">
            <a:xfrm>
              <a:off x="1824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6" name="Rectangle 755"/>
            <p:cNvSpPr>
              <a:spLocks noChangeArrowheads="1"/>
            </p:cNvSpPr>
            <p:nvPr/>
          </p:nvSpPr>
          <p:spPr bwMode="auto">
            <a:xfrm>
              <a:off x="2237" y="3015"/>
              <a:ext cx="48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能分享閱讀</a:t>
              </a:r>
              <a:endParaRPr lang="en-US" altLang="zh-TW" sz="1200" dirty="0"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內容</a:t>
              </a:r>
              <a:endParaRPr lang="zh-TW" altLang="en-US" sz="1800" dirty="0"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7" name="Rectangle 756"/>
            <p:cNvSpPr>
              <a:spLocks noChangeArrowheads="1"/>
            </p:cNvSpPr>
            <p:nvPr/>
          </p:nvSpPr>
          <p:spPr bwMode="auto">
            <a:xfrm>
              <a:off x="2768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8" name="Rectangle 757"/>
            <p:cNvSpPr>
              <a:spLocks noChangeArrowheads="1"/>
            </p:cNvSpPr>
            <p:nvPr/>
          </p:nvSpPr>
          <p:spPr bwMode="auto">
            <a:xfrm>
              <a:off x="2923" y="3015"/>
              <a:ext cx="48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能參與閱讀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討論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29" name="Rectangle 758"/>
            <p:cNvSpPr>
              <a:spLocks noChangeArrowheads="1"/>
            </p:cNvSpPr>
            <p:nvPr/>
          </p:nvSpPr>
          <p:spPr bwMode="auto">
            <a:xfrm>
              <a:off x="3428" y="3081"/>
              <a:ext cx="58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0" name="Rectangle 759"/>
            <p:cNvSpPr>
              <a:spLocks noChangeArrowheads="1"/>
            </p:cNvSpPr>
            <p:nvPr/>
          </p:nvSpPr>
          <p:spPr bwMode="auto">
            <a:xfrm>
              <a:off x="3556" y="3009"/>
              <a:ext cx="48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以多元方式</a:t>
              </a:r>
              <a:endParaRPr lang="en-US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1" name="Rectangle 760"/>
            <p:cNvSpPr>
              <a:spLocks noChangeArrowheads="1"/>
            </p:cNvSpPr>
            <p:nvPr/>
          </p:nvSpPr>
          <p:spPr bwMode="auto">
            <a:xfrm>
              <a:off x="3556" y="3153"/>
              <a:ext cx="58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呈現閱讀內容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2" name="Rectangle 761"/>
            <p:cNvSpPr>
              <a:spLocks noChangeArrowheads="1"/>
            </p:cNvSpPr>
            <p:nvPr/>
          </p:nvSpPr>
          <p:spPr bwMode="auto">
            <a:xfrm>
              <a:off x="3783" y="3146"/>
              <a:ext cx="61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300" b="1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3" name="Rectangle 762"/>
            <p:cNvSpPr>
              <a:spLocks noChangeArrowheads="1"/>
            </p:cNvSpPr>
            <p:nvPr/>
          </p:nvSpPr>
          <p:spPr bwMode="auto">
            <a:xfrm>
              <a:off x="4214" y="3081"/>
              <a:ext cx="67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能剪輯整理資料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4" name="Rectangle 763"/>
            <p:cNvSpPr>
              <a:spLocks noChangeArrowheads="1"/>
            </p:cNvSpPr>
            <p:nvPr/>
          </p:nvSpPr>
          <p:spPr bwMode="auto">
            <a:xfrm>
              <a:off x="4746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5" name="Rectangle 764"/>
            <p:cNvSpPr>
              <a:spLocks noChangeArrowheads="1"/>
            </p:cNvSpPr>
            <p:nvPr/>
          </p:nvSpPr>
          <p:spPr bwMode="auto">
            <a:xfrm>
              <a:off x="4874" y="3074"/>
              <a:ext cx="295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3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建立閱讀檔案</a:t>
              </a:r>
              <a:endParaRPr lang="zh-TW" altLang="en-US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6" name="Rectangle 765"/>
            <p:cNvSpPr>
              <a:spLocks noChangeArrowheads="1"/>
            </p:cNvSpPr>
            <p:nvPr/>
          </p:nvSpPr>
          <p:spPr bwMode="auto">
            <a:xfrm>
              <a:off x="5370" y="3081"/>
              <a:ext cx="5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TW" altLang="zh-TW" sz="1200" dirty="0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  <a:cs typeface="新細明體" charset="-120"/>
                </a:rPr>
                <a:t> </a:t>
              </a:r>
              <a:endParaRPr lang="zh-TW" altLang="zh-TW" sz="1800" dirty="0">
                <a:solidFill>
                  <a:srgbClr val="000000"/>
                </a:solidFill>
                <a:ea typeface="微軟正黑體" pitchFamily="34" charset="-120"/>
                <a:cs typeface="新細明體" charset="-120"/>
              </a:endParaRPr>
            </a:p>
          </p:txBody>
        </p:sp>
        <p:sp>
          <p:nvSpPr>
            <p:cNvPr id="17837" name="Rectangle 766"/>
            <p:cNvSpPr>
              <a:spLocks noChangeArrowheads="1"/>
            </p:cNvSpPr>
            <p:nvPr/>
          </p:nvSpPr>
          <p:spPr bwMode="auto">
            <a:xfrm>
              <a:off x="447" y="2983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38" name="Line 767"/>
            <p:cNvSpPr>
              <a:spLocks noChangeShapeType="1"/>
            </p:cNvSpPr>
            <p:nvPr/>
          </p:nvSpPr>
          <p:spPr bwMode="auto">
            <a:xfrm>
              <a:off x="447" y="2983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39" name="Line 768"/>
            <p:cNvSpPr>
              <a:spLocks noChangeShapeType="1"/>
            </p:cNvSpPr>
            <p:nvPr/>
          </p:nvSpPr>
          <p:spPr bwMode="auto">
            <a:xfrm>
              <a:off x="447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0" name="Rectangle 769"/>
            <p:cNvSpPr>
              <a:spLocks noChangeArrowheads="1"/>
            </p:cNvSpPr>
            <p:nvPr/>
          </p:nvSpPr>
          <p:spPr bwMode="auto">
            <a:xfrm>
              <a:off x="603" y="298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41" name="Line 770"/>
            <p:cNvSpPr>
              <a:spLocks noChangeShapeType="1"/>
            </p:cNvSpPr>
            <p:nvPr/>
          </p:nvSpPr>
          <p:spPr bwMode="auto">
            <a:xfrm>
              <a:off x="603" y="2983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2" name="Line 771"/>
            <p:cNvSpPr>
              <a:spLocks noChangeShapeType="1"/>
            </p:cNvSpPr>
            <p:nvPr/>
          </p:nvSpPr>
          <p:spPr bwMode="auto">
            <a:xfrm>
              <a:off x="603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3" name="Rectangle 772"/>
            <p:cNvSpPr>
              <a:spLocks noChangeArrowheads="1"/>
            </p:cNvSpPr>
            <p:nvPr/>
          </p:nvSpPr>
          <p:spPr bwMode="auto">
            <a:xfrm>
              <a:off x="607" y="2983"/>
              <a:ext cx="24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44" name="Line 773"/>
            <p:cNvSpPr>
              <a:spLocks noChangeShapeType="1"/>
            </p:cNvSpPr>
            <p:nvPr/>
          </p:nvSpPr>
          <p:spPr bwMode="auto">
            <a:xfrm>
              <a:off x="607" y="2983"/>
              <a:ext cx="24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5" name="Rectangle 774"/>
            <p:cNvSpPr>
              <a:spLocks noChangeArrowheads="1"/>
            </p:cNvSpPr>
            <p:nvPr/>
          </p:nvSpPr>
          <p:spPr bwMode="auto">
            <a:xfrm>
              <a:off x="847" y="298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46" name="Line 775"/>
            <p:cNvSpPr>
              <a:spLocks noChangeShapeType="1"/>
            </p:cNvSpPr>
            <p:nvPr/>
          </p:nvSpPr>
          <p:spPr bwMode="auto">
            <a:xfrm>
              <a:off x="847" y="2983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7" name="Line 776"/>
            <p:cNvSpPr>
              <a:spLocks noChangeShapeType="1"/>
            </p:cNvSpPr>
            <p:nvPr/>
          </p:nvSpPr>
          <p:spPr bwMode="auto">
            <a:xfrm>
              <a:off x="847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48" name="Rectangle 777"/>
            <p:cNvSpPr>
              <a:spLocks noChangeArrowheads="1"/>
            </p:cNvSpPr>
            <p:nvPr/>
          </p:nvSpPr>
          <p:spPr bwMode="auto">
            <a:xfrm>
              <a:off x="851" y="2983"/>
              <a:ext cx="58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49" name="Line 778"/>
            <p:cNvSpPr>
              <a:spLocks noChangeShapeType="1"/>
            </p:cNvSpPr>
            <p:nvPr/>
          </p:nvSpPr>
          <p:spPr bwMode="auto">
            <a:xfrm>
              <a:off x="851" y="2983"/>
              <a:ext cx="58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0" name="Rectangle 779"/>
            <p:cNvSpPr>
              <a:spLocks noChangeArrowheads="1"/>
            </p:cNvSpPr>
            <p:nvPr/>
          </p:nvSpPr>
          <p:spPr bwMode="auto">
            <a:xfrm>
              <a:off x="1435" y="2983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51" name="Line 780"/>
            <p:cNvSpPr>
              <a:spLocks noChangeShapeType="1"/>
            </p:cNvSpPr>
            <p:nvPr/>
          </p:nvSpPr>
          <p:spPr bwMode="auto">
            <a:xfrm>
              <a:off x="1435" y="2983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2" name="Line 781"/>
            <p:cNvSpPr>
              <a:spLocks noChangeShapeType="1"/>
            </p:cNvSpPr>
            <p:nvPr/>
          </p:nvSpPr>
          <p:spPr bwMode="auto">
            <a:xfrm>
              <a:off x="1435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3" name="Rectangle 782"/>
            <p:cNvSpPr>
              <a:spLocks noChangeArrowheads="1"/>
            </p:cNvSpPr>
            <p:nvPr/>
          </p:nvSpPr>
          <p:spPr bwMode="auto">
            <a:xfrm>
              <a:off x="1438" y="2983"/>
              <a:ext cx="78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54" name="Line 783"/>
            <p:cNvSpPr>
              <a:spLocks noChangeShapeType="1"/>
            </p:cNvSpPr>
            <p:nvPr/>
          </p:nvSpPr>
          <p:spPr bwMode="auto">
            <a:xfrm>
              <a:off x="1438" y="2983"/>
              <a:ext cx="78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5" name="Rectangle 784"/>
            <p:cNvSpPr>
              <a:spLocks noChangeArrowheads="1"/>
            </p:cNvSpPr>
            <p:nvPr/>
          </p:nvSpPr>
          <p:spPr bwMode="auto">
            <a:xfrm>
              <a:off x="2226" y="298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56" name="Line 785"/>
            <p:cNvSpPr>
              <a:spLocks noChangeShapeType="1"/>
            </p:cNvSpPr>
            <p:nvPr/>
          </p:nvSpPr>
          <p:spPr bwMode="auto">
            <a:xfrm>
              <a:off x="2226" y="2983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7" name="Line 786"/>
            <p:cNvSpPr>
              <a:spLocks noChangeShapeType="1"/>
            </p:cNvSpPr>
            <p:nvPr/>
          </p:nvSpPr>
          <p:spPr bwMode="auto">
            <a:xfrm>
              <a:off x="2226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58" name="Rectangle 787"/>
            <p:cNvSpPr>
              <a:spLocks noChangeArrowheads="1"/>
            </p:cNvSpPr>
            <p:nvPr/>
          </p:nvSpPr>
          <p:spPr bwMode="auto">
            <a:xfrm>
              <a:off x="2230" y="2983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59" name="Line 788"/>
            <p:cNvSpPr>
              <a:spLocks noChangeShapeType="1"/>
            </p:cNvSpPr>
            <p:nvPr/>
          </p:nvSpPr>
          <p:spPr bwMode="auto">
            <a:xfrm>
              <a:off x="2230" y="2983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0" name="Rectangle 789"/>
            <p:cNvSpPr>
              <a:spLocks noChangeArrowheads="1"/>
            </p:cNvSpPr>
            <p:nvPr/>
          </p:nvSpPr>
          <p:spPr bwMode="auto">
            <a:xfrm>
              <a:off x="2885" y="2983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61" name="Line 790"/>
            <p:cNvSpPr>
              <a:spLocks noChangeShapeType="1"/>
            </p:cNvSpPr>
            <p:nvPr/>
          </p:nvSpPr>
          <p:spPr bwMode="auto">
            <a:xfrm>
              <a:off x="2885" y="2983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2" name="Line 791"/>
            <p:cNvSpPr>
              <a:spLocks noChangeShapeType="1"/>
            </p:cNvSpPr>
            <p:nvPr/>
          </p:nvSpPr>
          <p:spPr bwMode="auto">
            <a:xfrm>
              <a:off x="2885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3" name="Rectangle 792"/>
            <p:cNvSpPr>
              <a:spLocks noChangeArrowheads="1"/>
            </p:cNvSpPr>
            <p:nvPr/>
          </p:nvSpPr>
          <p:spPr bwMode="auto">
            <a:xfrm>
              <a:off x="2888" y="2983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64" name="Line 793"/>
            <p:cNvSpPr>
              <a:spLocks noChangeShapeType="1"/>
            </p:cNvSpPr>
            <p:nvPr/>
          </p:nvSpPr>
          <p:spPr bwMode="auto">
            <a:xfrm>
              <a:off x="2888" y="2983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5" name="Rectangle 794"/>
            <p:cNvSpPr>
              <a:spLocks noChangeArrowheads="1"/>
            </p:cNvSpPr>
            <p:nvPr/>
          </p:nvSpPr>
          <p:spPr bwMode="auto">
            <a:xfrm>
              <a:off x="3544" y="298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66" name="Line 795"/>
            <p:cNvSpPr>
              <a:spLocks noChangeShapeType="1"/>
            </p:cNvSpPr>
            <p:nvPr/>
          </p:nvSpPr>
          <p:spPr bwMode="auto">
            <a:xfrm>
              <a:off x="3544" y="2983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7" name="Line 796"/>
            <p:cNvSpPr>
              <a:spLocks noChangeShapeType="1"/>
            </p:cNvSpPr>
            <p:nvPr/>
          </p:nvSpPr>
          <p:spPr bwMode="auto">
            <a:xfrm>
              <a:off x="3544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68" name="Rectangle 797"/>
            <p:cNvSpPr>
              <a:spLocks noChangeArrowheads="1"/>
            </p:cNvSpPr>
            <p:nvPr/>
          </p:nvSpPr>
          <p:spPr bwMode="auto">
            <a:xfrm>
              <a:off x="3548" y="2983"/>
              <a:ext cx="656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69" name="Line 798"/>
            <p:cNvSpPr>
              <a:spLocks noChangeShapeType="1"/>
            </p:cNvSpPr>
            <p:nvPr/>
          </p:nvSpPr>
          <p:spPr bwMode="auto">
            <a:xfrm>
              <a:off x="3548" y="2983"/>
              <a:ext cx="65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0" name="Rectangle 799"/>
            <p:cNvSpPr>
              <a:spLocks noChangeArrowheads="1"/>
            </p:cNvSpPr>
            <p:nvPr/>
          </p:nvSpPr>
          <p:spPr bwMode="auto">
            <a:xfrm>
              <a:off x="4204" y="2983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71" name="Line 800"/>
            <p:cNvSpPr>
              <a:spLocks noChangeShapeType="1"/>
            </p:cNvSpPr>
            <p:nvPr/>
          </p:nvSpPr>
          <p:spPr bwMode="auto">
            <a:xfrm>
              <a:off x="4204" y="2983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2" name="Line 801"/>
            <p:cNvSpPr>
              <a:spLocks noChangeShapeType="1"/>
            </p:cNvSpPr>
            <p:nvPr/>
          </p:nvSpPr>
          <p:spPr bwMode="auto">
            <a:xfrm>
              <a:off x="4204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3" name="Rectangle 802"/>
            <p:cNvSpPr>
              <a:spLocks noChangeArrowheads="1"/>
            </p:cNvSpPr>
            <p:nvPr/>
          </p:nvSpPr>
          <p:spPr bwMode="auto">
            <a:xfrm>
              <a:off x="4207" y="2983"/>
              <a:ext cx="65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74" name="Line 803"/>
            <p:cNvSpPr>
              <a:spLocks noChangeShapeType="1"/>
            </p:cNvSpPr>
            <p:nvPr/>
          </p:nvSpPr>
          <p:spPr bwMode="auto">
            <a:xfrm>
              <a:off x="4207" y="2983"/>
              <a:ext cx="655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5" name="Rectangle 804"/>
            <p:cNvSpPr>
              <a:spLocks noChangeArrowheads="1"/>
            </p:cNvSpPr>
            <p:nvPr/>
          </p:nvSpPr>
          <p:spPr bwMode="auto">
            <a:xfrm>
              <a:off x="4862" y="2983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7876" name="Line 805"/>
            <p:cNvSpPr>
              <a:spLocks noChangeShapeType="1"/>
            </p:cNvSpPr>
            <p:nvPr/>
          </p:nvSpPr>
          <p:spPr bwMode="auto">
            <a:xfrm>
              <a:off x="4862" y="2983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7" name="Line 806"/>
            <p:cNvSpPr>
              <a:spLocks noChangeShapeType="1"/>
            </p:cNvSpPr>
            <p:nvPr/>
          </p:nvSpPr>
          <p:spPr bwMode="auto">
            <a:xfrm>
              <a:off x="4862" y="2983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878" name="Rectangle 807"/>
            <p:cNvSpPr>
              <a:spLocks noChangeArrowheads="1"/>
            </p:cNvSpPr>
            <p:nvPr/>
          </p:nvSpPr>
          <p:spPr bwMode="auto">
            <a:xfrm>
              <a:off x="4865" y="2983"/>
              <a:ext cx="65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kumimoji="0" lang="zh-TW" altLang="en-US" sz="18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7419" name="Line 809"/>
          <p:cNvSpPr>
            <a:spLocks noChangeShapeType="1"/>
          </p:cNvSpPr>
          <p:nvPr/>
        </p:nvSpPr>
        <p:spPr bwMode="auto">
          <a:xfrm>
            <a:off x="7723188" y="4735513"/>
            <a:ext cx="10350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0" name="Rectangle 810"/>
          <p:cNvSpPr>
            <a:spLocks noChangeArrowheads="1"/>
          </p:cNvSpPr>
          <p:nvPr/>
        </p:nvSpPr>
        <p:spPr bwMode="auto">
          <a:xfrm>
            <a:off x="8758238" y="4735513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21" name="Line 811"/>
          <p:cNvSpPr>
            <a:spLocks noChangeShapeType="1"/>
          </p:cNvSpPr>
          <p:nvPr/>
        </p:nvSpPr>
        <p:spPr bwMode="auto">
          <a:xfrm>
            <a:off x="8758238" y="4735513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2" name="Line 812"/>
          <p:cNvSpPr>
            <a:spLocks noChangeShapeType="1"/>
          </p:cNvSpPr>
          <p:nvPr/>
        </p:nvSpPr>
        <p:spPr bwMode="auto">
          <a:xfrm>
            <a:off x="8758238" y="473551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3" name="Rectangle 813"/>
          <p:cNvSpPr>
            <a:spLocks noChangeArrowheads="1"/>
          </p:cNvSpPr>
          <p:nvPr/>
        </p:nvSpPr>
        <p:spPr bwMode="auto">
          <a:xfrm>
            <a:off x="709613" y="4741863"/>
            <a:ext cx="4762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24" name="Line 814"/>
          <p:cNvSpPr>
            <a:spLocks noChangeShapeType="1"/>
          </p:cNvSpPr>
          <p:nvPr/>
        </p:nvSpPr>
        <p:spPr bwMode="auto">
          <a:xfrm>
            <a:off x="709613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5" name="Rectangle 815"/>
          <p:cNvSpPr>
            <a:spLocks noChangeArrowheads="1"/>
          </p:cNvSpPr>
          <p:nvPr/>
        </p:nvSpPr>
        <p:spPr bwMode="auto">
          <a:xfrm>
            <a:off x="957263" y="4741863"/>
            <a:ext cx="6350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26" name="Line 816"/>
          <p:cNvSpPr>
            <a:spLocks noChangeShapeType="1"/>
          </p:cNvSpPr>
          <p:nvPr/>
        </p:nvSpPr>
        <p:spPr bwMode="auto">
          <a:xfrm>
            <a:off x="957263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7" name="Rectangle 817"/>
          <p:cNvSpPr>
            <a:spLocks noChangeArrowheads="1"/>
          </p:cNvSpPr>
          <p:nvPr/>
        </p:nvSpPr>
        <p:spPr bwMode="auto">
          <a:xfrm>
            <a:off x="1344613" y="4741863"/>
            <a:ext cx="6350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28" name="Line 818"/>
          <p:cNvSpPr>
            <a:spLocks noChangeShapeType="1"/>
          </p:cNvSpPr>
          <p:nvPr/>
        </p:nvSpPr>
        <p:spPr bwMode="auto">
          <a:xfrm>
            <a:off x="1344613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29" name="Rectangle 819"/>
          <p:cNvSpPr>
            <a:spLocks noChangeArrowheads="1"/>
          </p:cNvSpPr>
          <p:nvPr/>
        </p:nvSpPr>
        <p:spPr bwMode="auto">
          <a:xfrm>
            <a:off x="2278063" y="4741863"/>
            <a:ext cx="4762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30" name="Line 820"/>
          <p:cNvSpPr>
            <a:spLocks noChangeShapeType="1"/>
          </p:cNvSpPr>
          <p:nvPr/>
        </p:nvSpPr>
        <p:spPr bwMode="auto">
          <a:xfrm>
            <a:off x="2278063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1" name="Rectangle 821"/>
          <p:cNvSpPr>
            <a:spLocks noChangeArrowheads="1"/>
          </p:cNvSpPr>
          <p:nvPr/>
        </p:nvSpPr>
        <p:spPr bwMode="auto">
          <a:xfrm>
            <a:off x="3533775" y="4741863"/>
            <a:ext cx="6350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32" name="Line 822"/>
          <p:cNvSpPr>
            <a:spLocks noChangeShapeType="1"/>
          </p:cNvSpPr>
          <p:nvPr/>
        </p:nvSpPr>
        <p:spPr bwMode="auto">
          <a:xfrm>
            <a:off x="3533775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3" name="Rectangle 823"/>
          <p:cNvSpPr>
            <a:spLocks noChangeArrowheads="1"/>
          </p:cNvSpPr>
          <p:nvPr/>
        </p:nvSpPr>
        <p:spPr bwMode="auto">
          <a:xfrm>
            <a:off x="4579938" y="4741863"/>
            <a:ext cx="4762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34" name="Line 824"/>
          <p:cNvSpPr>
            <a:spLocks noChangeShapeType="1"/>
          </p:cNvSpPr>
          <p:nvPr/>
        </p:nvSpPr>
        <p:spPr bwMode="auto">
          <a:xfrm>
            <a:off x="4579938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5" name="Rectangle 825"/>
          <p:cNvSpPr>
            <a:spLocks noChangeArrowheads="1"/>
          </p:cNvSpPr>
          <p:nvPr/>
        </p:nvSpPr>
        <p:spPr bwMode="auto">
          <a:xfrm>
            <a:off x="5626100" y="4741863"/>
            <a:ext cx="6350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36" name="Line 826"/>
          <p:cNvSpPr>
            <a:spLocks noChangeShapeType="1"/>
          </p:cNvSpPr>
          <p:nvPr/>
        </p:nvSpPr>
        <p:spPr bwMode="auto">
          <a:xfrm>
            <a:off x="5626100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7" name="Rectangle 827"/>
          <p:cNvSpPr>
            <a:spLocks noChangeArrowheads="1"/>
          </p:cNvSpPr>
          <p:nvPr/>
        </p:nvSpPr>
        <p:spPr bwMode="auto">
          <a:xfrm>
            <a:off x="6673850" y="4741863"/>
            <a:ext cx="4763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38" name="Line 828"/>
          <p:cNvSpPr>
            <a:spLocks noChangeShapeType="1"/>
          </p:cNvSpPr>
          <p:nvPr/>
        </p:nvSpPr>
        <p:spPr bwMode="auto">
          <a:xfrm>
            <a:off x="6673850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39" name="Rectangle 829"/>
          <p:cNvSpPr>
            <a:spLocks noChangeArrowheads="1"/>
          </p:cNvSpPr>
          <p:nvPr/>
        </p:nvSpPr>
        <p:spPr bwMode="auto">
          <a:xfrm>
            <a:off x="7718425" y="4741863"/>
            <a:ext cx="4763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40" name="Line 830"/>
          <p:cNvSpPr>
            <a:spLocks noChangeShapeType="1"/>
          </p:cNvSpPr>
          <p:nvPr/>
        </p:nvSpPr>
        <p:spPr bwMode="auto">
          <a:xfrm>
            <a:off x="7718425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1" name="Rectangle 831"/>
          <p:cNvSpPr>
            <a:spLocks noChangeArrowheads="1"/>
          </p:cNvSpPr>
          <p:nvPr/>
        </p:nvSpPr>
        <p:spPr bwMode="auto">
          <a:xfrm>
            <a:off x="8758238" y="4741863"/>
            <a:ext cx="4762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42" name="Line 832"/>
          <p:cNvSpPr>
            <a:spLocks noChangeShapeType="1"/>
          </p:cNvSpPr>
          <p:nvPr/>
        </p:nvSpPr>
        <p:spPr bwMode="auto">
          <a:xfrm>
            <a:off x="8758238" y="4741863"/>
            <a:ext cx="0" cy="4572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43" name="Rectangle 833"/>
          <p:cNvSpPr>
            <a:spLocks noChangeArrowheads="1"/>
          </p:cNvSpPr>
          <p:nvPr/>
        </p:nvSpPr>
        <p:spPr bwMode="auto">
          <a:xfrm>
            <a:off x="774700" y="5240338"/>
            <a:ext cx="857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資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4" name="Rectangle 834"/>
          <p:cNvSpPr>
            <a:spLocks noChangeArrowheads="1"/>
          </p:cNvSpPr>
          <p:nvPr/>
        </p:nvSpPr>
        <p:spPr bwMode="auto">
          <a:xfrm>
            <a:off x="774700" y="5467350"/>
            <a:ext cx="1095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訊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5" name="Rectangle 835"/>
          <p:cNvSpPr>
            <a:spLocks noChangeArrowheads="1"/>
          </p:cNvSpPr>
          <p:nvPr/>
        </p:nvSpPr>
        <p:spPr bwMode="auto">
          <a:xfrm>
            <a:off x="774700" y="5694363"/>
            <a:ext cx="1158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素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6" name="Rectangle 836"/>
          <p:cNvSpPr>
            <a:spLocks noChangeArrowheads="1"/>
          </p:cNvSpPr>
          <p:nvPr/>
        </p:nvSpPr>
        <p:spPr bwMode="auto">
          <a:xfrm>
            <a:off x="774700" y="5922963"/>
            <a:ext cx="180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養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7" name="Rectangle 837"/>
          <p:cNvSpPr>
            <a:spLocks noChangeArrowheads="1"/>
          </p:cNvSpPr>
          <p:nvPr/>
        </p:nvSpPr>
        <p:spPr bwMode="auto">
          <a:xfrm>
            <a:off x="895350" y="592296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8" name="Rectangle 838"/>
          <p:cNvSpPr>
            <a:spLocks noChangeArrowheads="1"/>
          </p:cNvSpPr>
          <p:nvPr/>
        </p:nvSpPr>
        <p:spPr bwMode="auto">
          <a:xfrm>
            <a:off x="1093788" y="5353050"/>
            <a:ext cx="1333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九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49" name="Rectangle 839"/>
          <p:cNvSpPr>
            <a:spLocks noChangeArrowheads="1"/>
          </p:cNvSpPr>
          <p:nvPr/>
        </p:nvSpPr>
        <p:spPr bwMode="auto">
          <a:xfrm>
            <a:off x="1214438" y="53530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0" name="Rectangle 840"/>
          <p:cNvSpPr>
            <a:spLocks noChangeArrowheads="1"/>
          </p:cNvSpPr>
          <p:nvPr/>
        </p:nvSpPr>
        <p:spPr bwMode="auto">
          <a:xfrm>
            <a:off x="1363663" y="5240338"/>
            <a:ext cx="923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rPr>
              <a:t>多媒體與數位</a:t>
            </a:r>
            <a:endParaRPr lang="zh-TW" altLang="en-US" sz="1800" dirty="0">
              <a:solidFill>
                <a:srgbClr val="000000"/>
              </a:solidFill>
              <a:latin typeface="標楷體" pitchFamily="65" charset="-120"/>
              <a:ea typeface="標楷體" pitchFamily="65" charset="-120"/>
              <a:cs typeface="新細明體" charset="-120"/>
            </a:endParaRPr>
          </a:p>
        </p:txBody>
      </p:sp>
      <p:sp>
        <p:nvSpPr>
          <p:cNvPr id="17451" name="Rectangle 841"/>
          <p:cNvSpPr>
            <a:spLocks noChangeArrowheads="1"/>
          </p:cNvSpPr>
          <p:nvPr/>
        </p:nvSpPr>
        <p:spPr bwMode="auto">
          <a:xfrm>
            <a:off x="1363663" y="5467350"/>
            <a:ext cx="3079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rPr>
              <a:t>資源</a:t>
            </a:r>
            <a:endParaRPr lang="zh-TW" altLang="en-US" sz="1800" dirty="0">
              <a:solidFill>
                <a:srgbClr val="000000"/>
              </a:solidFill>
              <a:latin typeface="標楷體" pitchFamily="65" charset="-120"/>
              <a:ea typeface="標楷體" pitchFamily="65" charset="-120"/>
              <a:cs typeface="新細明體" charset="-120"/>
            </a:endParaRPr>
          </a:p>
        </p:txBody>
      </p:sp>
      <p:sp>
        <p:nvSpPr>
          <p:cNvPr id="17452" name="Rectangle 842"/>
          <p:cNvSpPr>
            <a:spLocks noChangeArrowheads="1"/>
          </p:cNvSpPr>
          <p:nvPr/>
        </p:nvSpPr>
        <p:spPr bwMode="auto">
          <a:xfrm>
            <a:off x="1484313" y="54673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3" name="Rectangle 843"/>
          <p:cNvSpPr>
            <a:spLocks noChangeArrowheads="1"/>
          </p:cNvSpPr>
          <p:nvPr/>
        </p:nvSpPr>
        <p:spPr bwMode="auto">
          <a:xfrm>
            <a:off x="2295525" y="5240338"/>
            <a:ext cx="1231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認識多媒體的種類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4" name="Rectangle 844"/>
          <p:cNvSpPr>
            <a:spLocks noChangeArrowheads="1"/>
          </p:cNvSpPr>
          <p:nvPr/>
        </p:nvSpPr>
        <p:spPr bwMode="auto">
          <a:xfrm>
            <a:off x="2295525" y="5467350"/>
            <a:ext cx="4619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與陳列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5" name="Rectangle 845"/>
          <p:cNvSpPr>
            <a:spLocks noChangeArrowheads="1"/>
          </p:cNvSpPr>
          <p:nvPr/>
        </p:nvSpPr>
        <p:spPr bwMode="auto">
          <a:xfrm>
            <a:off x="2416175" y="54673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6" name="Rectangle 846"/>
          <p:cNvSpPr>
            <a:spLocks noChangeArrowheads="1"/>
          </p:cNvSpPr>
          <p:nvPr/>
        </p:nvSpPr>
        <p:spPr bwMode="auto">
          <a:xfrm>
            <a:off x="3551238" y="5240338"/>
            <a:ext cx="923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b="1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會</a:t>
            </a: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使用圖書館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7" name="Rectangle 847"/>
          <p:cNvSpPr>
            <a:spLocks noChangeArrowheads="1"/>
          </p:cNvSpPr>
          <p:nvPr/>
        </p:nvSpPr>
        <p:spPr bwMode="auto">
          <a:xfrm>
            <a:off x="3551238" y="5467350"/>
            <a:ext cx="615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的多媒體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8" name="Rectangle 848"/>
          <p:cNvSpPr>
            <a:spLocks noChangeArrowheads="1"/>
          </p:cNvSpPr>
          <p:nvPr/>
        </p:nvSpPr>
        <p:spPr bwMode="auto">
          <a:xfrm>
            <a:off x="3792538" y="54673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59" name="Rectangle 849"/>
          <p:cNvSpPr>
            <a:spLocks noChangeArrowheads="1"/>
          </p:cNvSpPr>
          <p:nvPr/>
        </p:nvSpPr>
        <p:spPr bwMode="auto">
          <a:xfrm>
            <a:off x="4598988" y="5353050"/>
            <a:ext cx="923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會使用電子書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0" name="Rectangle 850"/>
          <p:cNvSpPr>
            <a:spLocks noChangeArrowheads="1"/>
          </p:cNvSpPr>
          <p:nvPr/>
        </p:nvSpPr>
        <p:spPr bwMode="auto">
          <a:xfrm>
            <a:off x="5321300" y="53530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1" name="Rectangle 851"/>
          <p:cNvSpPr>
            <a:spLocks noChangeArrowheads="1"/>
          </p:cNvSpPr>
          <p:nvPr/>
        </p:nvSpPr>
        <p:spPr bwMode="auto">
          <a:xfrm>
            <a:off x="5645150" y="5240338"/>
            <a:ext cx="1077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會使用網路搜尋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2" name="Rectangle 852"/>
          <p:cNvSpPr>
            <a:spLocks noChangeArrowheads="1"/>
          </p:cNvSpPr>
          <p:nvPr/>
        </p:nvSpPr>
        <p:spPr bwMode="auto">
          <a:xfrm>
            <a:off x="5645150" y="5467350"/>
            <a:ext cx="3079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引擎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3" name="Rectangle 853"/>
          <p:cNvSpPr>
            <a:spLocks noChangeArrowheads="1"/>
          </p:cNvSpPr>
          <p:nvPr/>
        </p:nvSpPr>
        <p:spPr bwMode="auto">
          <a:xfrm>
            <a:off x="5765800" y="54673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4" name="Rectangle 854"/>
          <p:cNvSpPr>
            <a:spLocks noChangeArrowheads="1"/>
          </p:cNvSpPr>
          <p:nvPr/>
        </p:nvSpPr>
        <p:spPr bwMode="auto">
          <a:xfrm>
            <a:off x="6689725" y="5353050"/>
            <a:ext cx="923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會查詢資料庫</a:t>
            </a:r>
            <a:endParaRPr lang="zh-TW" altLang="en-US" sz="18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5" name="Rectangle 855"/>
          <p:cNvSpPr>
            <a:spLocks noChangeArrowheads="1"/>
          </p:cNvSpPr>
          <p:nvPr/>
        </p:nvSpPr>
        <p:spPr bwMode="auto">
          <a:xfrm>
            <a:off x="7412038" y="53530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6" name="Rectangle 856"/>
          <p:cNvSpPr>
            <a:spLocks noChangeArrowheads="1"/>
          </p:cNvSpPr>
          <p:nvPr/>
        </p:nvSpPr>
        <p:spPr bwMode="auto">
          <a:xfrm>
            <a:off x="7737475" y="5240338"/>
            <a:ext cx="1077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能運用各種資源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7" name="Rectangle 857"/>
          <p:cNvSpPr>
            <a:spLocks noChangeArrowheads="1"/>
          </p:cNvSpPr>
          <p:nvPr/>
        </p:nvSpPr>
        <p:spPr bwMode="auto">
          <a:xfrm>
            <a:off x="7737475" y="5467350"/>
            <a:ext cx="615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完成報告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8" name="Rectangle 858"/>
          <p:cNvSpPr>
            <a:spLocks noChangeArrowheads="1"/>
          </p:cNvSpPr>
          <p:nvPr/>
        </p:nvSpPr>
        <p:spPr bwMode="auto">
          <a:xfrm>
            <a:off x="8097838" y="5467350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469" name="Rectangle 859"/>
          <p:cNvSpPr>
            <a:spLocks noChangeArrowheads="1"/>
          </p:cNvSpPr>
          <p:nvPr/>
        </p:nvSpPr>
        <p:spPr bwMode="auto">
          <a:xfrm>
            <a:off x="709613" y="5199063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70" name="Line 860"/>
          <p:cNvSpPr>
            <a:spLocks noChangeShapeType="1"/>
          </p:cNvSpPr>
          <p:nvPr/>
        </p:nvSpPr>
        <p:spPr bwMode="auto">
          <a:xfrm>
            <a:off x="709613" y="5199063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1" name="Line 861"/>
          <p:cNvSpPr>
            <a:spLocks noChangeShapeType="1"/>
          </p:cNvSpPr>
          <p:nvPr/>
        </p:nvSpPr>
        <p:spPr bwMode="auto">
          <a:xfrm>
            <a:off x="709613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2" name="Rectangle 862"/>
          <p:cNvSpPr>
            <a:spLocks noChangeArrowheads="1"/>
          </p:cNvSpPr>
          <p:nvPr/>
        </p:nvSpPr>
        <p:spPr bwMode="auto">
          <a:xfrm>
            <a:off x="714375" y="5199063"/>
            <a:ext cx="2428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73" name="Line 863"/>
          <p:cNvSpPr>
            <a:spLocks noChangeShapeType="1"/>
          </p:cNvSpPr>
          <p:nvPr/>
        </p:nvSpPr>
        <p:spPr bwMode="auto">
          <a:xfrm>
            <a:off x="714375" y="5199063"/>
            <a:ext cx="2428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4" name="Rectangle 864"/>
          <p:cNvSpPr>
            <a:spLocks noChangeArrowheads="1"/>
          </p:cNvSpPr>
          <p:nvPr/>
        </p:nvSpPr>
        <p:spPr bwMode="auto">
          <a:xfrm>
            <a:off x="957263" y="5199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75" name="Line 865"/>
          <p:cNvSpPr>
            <a:spLocks noChangeShapeType="1"/>
          </p:cNvSpPr>
          <p:nvPr/>
        </p:nvSpPr>
        <p:spPr bwMode="auto">
          <a:xfrm>
            <a:off x="957263" y="5199063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6" name="Line 866"/>
          <p:cNvSpPr>
            <a:spLocks noChangeShapeType="1"/>
          </p:cNvSpPr>
          <p:nvPr/>
        </p:nvSpPr>
        <p:spPr bwMode="auto">
          <a:xfrm>
            <a:off x="957263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7" name="Rectangle 867"/>
          <p:cNvSpPr>
            <a:spLocks noChangeArrowheads="1"/>
          </p:cNvSpPr>
          <p:nvPr/>
        </p:nvSpPr>
        <p:spPr bwMode="auto">
          <a:xfrm>
            <a:off x="963613" y="5199063"/>
            <a:ext cx="3810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78" name="Line 868"/>
          <p:cNvSpPr>
            <a:spLocks noChangeShapeType="1"/>
          </p:cNvSpPr>
          <p:nvPr/>
        </p:nvSpPr>
        <p:spPr bwMode="auto">
          <a:xfrm>
            <a:off x="963613" y="5199063"/>
            <a:ext cx="3810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79" name="Rectangle 869"/>
          <p:cNvSpPr>
            <a:spLocks noChangeArrowheads="1"/>
          </p:cNvSpPr>
          <p:nvPr/>
        </p:nvSpPr>
        <p:spPr bwMode="auto">
          <a:xfrm>
            <a:off x="1344613" y="5199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80" name="Line 870"/>
          <p:cNvSpPr>
            <a:spLocks noChangeShapeType="1"/>
          </p:cNvSpPr>
          <p:nvPr/>
        </p:nvSpPr>
        <p:spPr bwMode="auto">
          <a:xfrm>
            <a:off x="1344613" y="5199063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1" name="Line 871"/>
          <p:cNvSpPr>
            <a:spLocks noChangeShapeType="1"/>
          </p:cNvSpPr>
          <p:nvPr/>
        </p:nvSpPr>
        <p:spPr bwMode="auto">
          <a:xfrm>
            <a:off x="1344613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2" name="Rectangle 872"/>
          <p:cNvSpPr>
            <a:spLocks noChangeArrowheads="1"/>
          </p:cNvSpPr>
          <p:nvPr/>
        </p:nvSpPr>
        <p:spPr bwMode="auto">
          <a:xfrm>
            <a:off x="1350963" y="5199063"/>
            <a:ext cx="9271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83" name="Line 873"/>
          <p:cNvSpPr>
            <a:spLocks noChangeShapeType="1"/>
          </p:cNvSpPr>
          <p:nvPr/>
        </p:nvSpPr>
        <p:spPr bwMode="auto">
          <a:xfrm>
            <a:off x="1350963" y="5199063"/>
            <a:ext cx="9271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4" name="Rectangle 874"/>
          <p:cNvSpPr>
            <a:spLocks noChangeArrowheads="1"/>
          </p:cNvSpPr>
          <p:nvPr/>
        </p:nvSpPr>
        <p:spPr bwMode="auto">
          <a:xfrm>
            <a:off x="2278063" y="5199063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85" name="Line 875"/>
          <p:cNvSpPr>
            <a:spLocks noChangeShapeType="1"/>
          </p:cNvSpPr>
          <p:nvPr/>
        </p:nvSpPr>
        <p:spPr bwMode="auto">
          <a:xfrm>
            <a:off x="2278063" y="5199063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6" name="Line 876"/>
          <p:cNvSpPr>
            <a:spLocks noChangeShapeType="1"/>
          </p:cNvSpPr>
          <p:nvPr/>
        </p:nvSpPr>
        <p:spPr bwMode="auto">
          <a:xfrm>
            <a:off x="2278063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7" name="Rectangle 877"/>
          <p:cNvSpPr>
            <a:spLocks noChangeArrowheads="1"/>
          </p:cNvSpPr>
          <p:nvPr/>
        </p:nvSpPr>
        <p:spPr bwMode="auto">
          <a:xfrm>
            <a:off x="2282825" y="5199063"/>
            <a:ext cx="12509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88" name="Line 878"/>
          <p:cNvSpPr>
            <a:spLocks noChangeShapeType="1"/>
          </p:cNvSpPr>
          <p:nvPr/>
        </p:nvSpPr>
        <p:spPr bwMode="auto">
          <a:xfrm>
            <a:off x="2282825" y="5199063"/>
            <a:ext cx="12509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89" name="Rectangle 879"/>
          <p:cNvSpPr>
            <a:spLocks noChangeArrowheads="1"/>
          </p:cNvSpPr>
          <p:nvPr/>
        </p:nvSpPr>
        <p:spPr bwMode="auto">
          <a:xfrm>
            <a:off x="3533775" y="5199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90" name="Line 880"/>
          <p:cNvSpPr>
            <a:spLocks noChangeShapeType="1"/>
          </p:cNvSpPr>
          <p:nvPr/>
        </p:nvSpPr>
        <p:spPr bwMode="auto">
          <a:xfrm>
            <a:off x="3533775" y="5199063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1" name="Line 881"/>
          <p:cNvSpPr>
            <a:spLocks noChangeShapeType="1"/>
          </p:cNvSpPr>
          <p:nvPr/>
        </p:nvSpPr>
        <p:spPr bwMode="auto">
          <a:xfrm>
            <a:off x="3533775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2" name="Rectangle 882"/>
          <p:cNvSpPr>
            <a:spLocks noChangeArrowheads="1"/>
          </p:cNvSpPr>
          <p:nvPr/>
        </p:nvSpPr>
        <p:spPr bwMode="auto">
          <a:xfrm>
            <a:off x="3540125" y="5199063"/>
            <a:ext cx="103981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93" name="Line 883"/>
          <p:cNvSpPr>
            <a:spLocks noChangeShapeType="1"/>
          </p:cNvSpPr>
          <p:nvPr/>
        </p:nvSpPr>
        <p:spPr bwMode="auto">
          <a:xfrm>
            <a:off x="3540125" y="5199063"/>
            <a:ext cx="103981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4" name="Rectangle 884"/>
          <p:cNvSpPr>
            <a:spLocks noChangeArrowheads="1"/>
          </p:cNvSpPr>
          <p:nvPr/>
        </p:nvSpPr>
        <p:spPr bwMode="auto">
          <a:xfrm>
            <a:off x="4579938" y="5199063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95" name="Line 885"/>
          <p:cNvSpPr>
            <a:spLocks noChangeShapeType="1"/>
          </p:cNvSpPr>
          <p:nvPr/>
        </p:nvSpPr>
        <p:spPr bwMode="auto">
          <a:xfrm>
            <a:off x="4579938" y="5199063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6" name="Line 886"/>
          <p:cNvSpPr>
            <a:spLocks noChangeShapeType="1"/>
          </p:cNvSpPr>
          <p:nvPr/>
        </p:nvSpPr>
        <p:spPr bwMode="auto">
          <a:xfrm>
            <a:off x="4579938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7" name="Rectangle 887"/>
          <p:cNvSpPr>
            <a:spLocks noChangeArrowheads="1"/>
          </p:cNvSpPr>
          <p:nvPr/>
        </p:nvSpPr>
        <p:spPr bwMode="auto">
          <a:xfrm>
            <a:off x="4584700" y="5199063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98" name="Line 888"/>
          <p:cNvSpPr>
            <a:spLocks noChangeShapeType="1"/>
          </p:cNvSpPr>
          <p:nvPr/>
        </p:nvSpPr>
        <p:spPr bwMode="auto">
          <a:xfrm>
            <a:off x="4584700" y="5199063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499" name="Rectangle 889"/>
          <p:cNvSpPr>
            <a:spLocks noChangeArrowheads="1"/>
          </p:cNvSpPr>
          <p:nvPr/>
        </p:nvSpPr>
        <p:spPr bwMode="auto">
          <a:xfrm>
            <a:off x="5626100" y="5199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00" name="Line 890"/>
          <p:cNvSpPr>
            <a:spLocks noChangeShapeType="1"/>
          </p:cNvSpPr>
          <p:nvPr/>
        </p:nvSpPr>
        <p:spPr bwMode="auto">
          <a:xfrm>
            <a:off x="5626100" y="5199063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1" name="Line 891"/>
          <p:cNvSpPr>
            <a:spLocks noChangeShapeType="1"/>
          </p:cNvSpPr>
          <p:nvPr/>
        </p:nvSpPr>
        <p:spPr bwMode="auto">
          <a:xfrm>
            <a:off x="5626100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2" name="Rectangle 892"/>
          <p:cNvSpPr>
            <a:spLocks noChangeArrowheads="1"/>
          </p:cNvSpPr>
          <p:nvPr/>
        </p:nvSpPr>
        <p:spPr bwMode="auto">
          <a:xfrm>
            <a:off x="5632450" y="5199063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03" name="Line 893"/>
          <p:cNvSpPr>
            <a:spLocks noChangeShapeType="1"/>
          </p:cNvSpPr>
          <p:nvPr/>
        </p:nvSpPr>
        <p:spPr bwMode="auto">
          <a:xfrm>
            <a:off x="5632450" y="5199063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4" name="Rectangle 894"/>
          <p:cNvSpPr>
            <a:spLocks noChangeArrowheads="1"/>
          </p:cNvSpPr>
          <p:nvPr/>
        </p:nvSpPr>
        <p:spPr bwMode="auto">
          <a:xfrm>
            <a:off x="6673850" y="51990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05" name="Line 895"/>
          <p:cNvSpPr>
            <a:spLocks noChangeShapeType="1"/>
          </p:cNvSpPr>
          <p:nvPr/>
        </p:nvSpPr>
        <p:spPr bwMode="auto">
          <a:xfrm>
            <a:off x="6673850" y="5199063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6" name="Line 896"/>
          <p:cNvSpPr>
            <a:spLocks noChangeShapeType="1"/>
          </p:cNvSpPr>
          <p:nvPr/>
        </p:nvSpPr>
        <p:spPr bwMode="auto">
          <a:xfrm>
            <a:off x="6673850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7" name="Rectangle 897"/>
          <p:cNvSpPr>
            <a:spLocks noChangeArrowheads="1"/>
          </p:cNvSpPr>
          <p:nvPr/>
        </p:nvSpPr>
        <p:spPr bwMode="auto">
          <a:xfrm>
            <a:off x="6678613" y="5199063"/>
            <a:ext cx="103981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08" name="Line 898"/>
          <p:cNvSpPr>
            <a:spLocks noChangeShapeType="1"/>
          </p:cNvSpPr>
          <p:nvPr/>
        </p:nvSpPr>
        <p:spPr bwMode="auto">
          <a:xfrm>
            <a:off x="6678613" y="5199063"/>
            <a:ext cx="10398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09" name="Rectangle 899"/>
          <p:cNvSpPr>
            <a:spLocks noChangeArrowheads="1"/>
          </p:cNvSpPr>
          <p:nvPr/>
        </p:nvSpPr>
        <p:spPr bwMode="auto">
          <a:xfrm>
            <a:off x="7718425" y="51990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10" name="Line 900"/>
          <p:cNvSpPr>
            <a:spLocks noChangeShapeType="1"/>
          </p:cNvSpPr>
          <p:nvPr/>
        </p:nvSpPr>
        <p:spPr bwMode="auto">
          <a:xfrm>
            <a:off x="7718425" y="5199063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1" name="Line 901"/>
          <p:cNvSpPr>
            <a:spLocks noChangeShapeType="1"/>
          </p:cNvSpPr>
          <p:nvPr/>
        </p:nvSpPr>
        <p:spPr bwMode="auto">
          <a:xfrm>
            <a:off x="7718425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2" name="Rectangle 902"/>
          <p:cNvSpPr>
            <a:spLocks noChangeArrowheads="1"/>
          </p:cNvSpPr>
          <p:nvPr/>
        </p:nvSpPr>
        <p:spPr bwMode="auto">
          <a:xfrm>
            <a:off x="7723188" y="5199063"/>
            <a:ext cx="10350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13" name="Line 903"/>
          <p:cNvSpPr>
            <a:spLocks noChangeShapeType="1"/>
          </p:cNvSpPr>
          <p:nvPr/>
        </p:nvSpPr>
        <p:spPr bwMode="auto">
          <a:xfrm>
            <a:off x="7723188" y="5199063"/>
            <a:ext cx="10350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4" name="Rectangle 904"/>
          <p:cNvSpPr>
            <a:spLocks noChangeArrowheads="1"/>
          </p:cNvSpPr>
          <p:nvPr/>
        </p:nvSpPr>
        <p:spPr bwMode="auto">
          <a:xfrm>
            <a:off x="8758238" y="5199063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15" name="Line 905"/>
          <p:cNvSpPr>
            <a:spLocks noChangeShapeType="1"/>
          </p:cNvSpPr>
          <p:nvPr/>
        </p:nvSpPr>
        <p:spPr bwMode="auto">
          <a:xfrm>
            <a:off x="8758238" y="5199063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6" name="Line 906"/>
          <p:cNvSpPr>
            <a:spLocks noChangeShapeType="1"/>
          </p:cNvSpPr>
          <p:nvPr/>
        </p:nvSpPr>
        <p:spPr bwMode="auto">
          <a:xfrm>
            <a:off x="8758238" y="5199063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7" name="Rectangle 907"/>
          <p:cNvSpPr>
            <a:spLocks noChangeArrowheads="1"/>
          </p:cNvSpPr>
          <p:nvPr/>
        </p:nvSpPr>
        <p:spPr bwMode="auto">
          <a:xfrm>
            <a:off x="709613" y="5205413"/>
            <a:ext cx="4762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18" name="Line 908"/>
          <p:cNvSpPr>
            <a:spLocks noChangeShapeType="1"/>
          </p:cNvSpPr>
          <p:nvPr/>
        </p:nvSpPr>
        <p:spPr bwMode="auto">
          <a:xfrm>
            <a:off x="709613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19" name="Rectangle 909"/>
          <p:cNvSpPr>
            <a:spLocks noChangeArrowheads="1"/>
          </p:cNvSpPr>
          <p:nvPr/>
        </p:nvSpPr>
        <p:spPr bwMode="auto">
          <a:xfrm>
            <a:off x="957263" y="5205413"/>
            <a:ext cx="6350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20" name="Line 910"/>
          <p:cNvSpPr>
            <a:spLocks noChangeShapeType="1"/>
          </p:cNvSpPr>
          <p:nvPr/>
        </p:nvSpPr>
        <p:spPr bwMode="auto">
          <a:xfrm>
            <a:off x="957263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21" name="Rectangle 911"/>
          <p:cNvSpPr>
            <a:spLocks noChangeArrowheads="1"/>
          </p:cNvSpPr>
          <p:nvPr/>
        </p:nvSpPr>
        <p:spPr bwMode="auto">
          <a:xfrm>
            <a:off x="1344613" y="5205413"/>
            <a:ext cx="6350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22" name="Line 912"/>
          <p:cNvSpPr>
            <a:spLocks noChangeShapeType="1"/>
          </p:cNvSpPr>
          <p:nvPr/>
        </p:nvSpPr>
        <p:spPr bwMode="auto">
          <a:xfrm>
            <a:off x="1344613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23" name="Rectangle 913"/>
          <p:cNvSpPr>
            <a:spLocks noChangeArrowheads="1"/>
          </p:cNvSpPr>
          <p:nvPr/>
        </p:nvSpPr>
        <p:spPr bwMode="auto">
          <a:xfrm>
            <a:off x="2278063" y="5205413"/>
            <a:ext cx="4762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24" name="Line 914"/>
          <p:cNvSpPr>
            <a:spLocks noChangeShapeType="1"/>
          </p:cNvSpPr>
          <p:nvPr/>
        </p:nvSpPr>
        <p:spPr bwMode="auto">
          <a:xfrm>
            <a:off x="2278063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25" name="Rectangle 915"/>
          <p:cNvSpPr>
            <a:spLocks noChangeArrowheads="1"/>
          </p:cNvSpPr>
          <p:nvPr/>
        </p:nvSpPr>
        <p:spPr bwMode="auto">
          <a:xfrm>
            <a:off x="3533775" y="5205413"/>
            <a:ext cx="6350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26" name="Line 916"/>
          <p:cNvSpPr>
            <a:spLocks noChangeShapeType="1"/>
          </p:cNvSpPr>
          <p:nvPr/>
        </p:nvSpPr>
        <p:spPr bwMode="auto">
          <a:xfrm>
            <a:off x="4167188" y="5238750"/>
            <a:ext cx="0" cy="455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27" name="Rectangle 917"/>
          <p:cNvSpPr>
            <a:spLocks noChangeArrowheads="1"/>
          </p:cNvSpPr>
          <p:nvPr/>
        </p:nvSpPr>
        <p:spPr bwMode="auto">
          <a:xfrm>
            <a:off x="4579938" y="5205413"/>
            <a:ext cx="4762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28" name="Line 918"/>
          <p:cNvSpPr>
            <a:spLocks noChangeShapeType="1"/>
          </p:cNvSpPr>
          <p:nvPr/>
        </p:nvSpPr>
        <p:spPr bwMode="auto">
          <a:xfrm>
            <a:off x="4579938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29" name="Rectangle 919"/>
          <p:cNvSpPr>
            <a:spLocks noChangeArrowheads="1"/>
          </p:cNvSpPr>
          <p:nvPr/>
        </p:nvSpPr>
        <p:spPr bwMode="auto">
          <a:xfrm>
            <a:off x="5626100" y="5205413"/>
            <a:ext cx="6350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30" name="Line 920"/>
          <p:cNvSpPr>
            <a:spLocks noChangeShapeType="1"/>
          </p:cNvSpPr>
          <p:nvPr/>
        </p:nvSpPr>
        <p:spPr bwMode="auto">
          <a:xfrm>
            <a:off x="5626100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31" name="Rectangle 921"/>
          <p:cNvSpPr>
            <a:spLocks noChangeArrowheads="1"/>
          </p:cNvSpPr>
          <p:nvPr/>
        </p:nvSpPr>
        <p:spPr bwMode="auto">
          <a:xfrm>
            <a:off x="6673850" y="5205413"/>
            <a:ext cx="4763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32" name="Line 922"/>
          <p:cNvSpPr>
            <a:spLocks noChangeShapeType="1"/>
          </p:cNvSpPr>
          <p:nvPr/>
        </p:nvSpPr>
        <p:spPr bwMode="auto">
          <a:xfrm>
            <a:off x="6673850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33" name="Rectangle 923"/>
          <p:cNvSpPr>
            <a:spLocks noChangeArrowheads="1"/>
          </p:cNvSpPr>
          <p:nvPr/>
        </p:nvSpPr>
        <p:spPr bwMode="auto">
          <a:xfrm>
            <a:off x="7718425" y="5205413"/>
            <a:ext cx="4763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34" name="Line 924"/>
          <p:cNvSpPr>
            <a:spLocks noChangeShapeType="1"/>
          </p:cNvSpPr>
          <p:nvPr/>
        </p:nvSpPr>
        <p:spPr bwMode="auto">
          <a:xfrm>
            <a:off x="7718425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35" name="Rectangle 925"/>
          <p:cNvSpPr>
            <a:spLocks noChangeArrowheads="1"/>
          </p:cNvSpPr>
          <p:nvPr/>
        </p:nvSpPr>
        <p:spPr bwMode="auto">
          <a:xfrm>
            <a:off x="8758238" y="5205413"/>
            <a:ext cx="4762" cy="4556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36" name="Line 926"/>
          <p:cNvSpPr>
            <a:spLocks noChangeShapeType="1"/>
          </p:cNvSpPr>
          <p:nvPr/>
        </p:nvSpPr>
        <p:spPr bwMode="auto">
          <a:xfrm>
            <a:off x="8758238" y="5205413"/>
            <a:ext cx="0" cy="4556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37" name="Rectangle 927"/>
          <p:cNvSpPr>
            <a:spLocks noChangeArrowheads="1"/>
          </p:cNvSpPr>
          <p:nvPr/>
        </p:nvSpPr>
        <p:spPr bwMode="auto">
          <a:xfrm>
            <a:off x="1093788" y="5929313"/>
            <a:ext cx="1333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十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38" name="Rectangle 928"/>
          <p:cNvSpPr>
            <a:spLocks noChangeArrowheads="1"/>
          </p:cNvSpPr>
          <p:nvPr/>
        </p:nvSpPr>
        <p:spPr bwMode="auto">
          <a:xfrm>
            <a:off x="1214438" y="59293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39" name="Rectangle 929"/>
          <p:cNvSpPr>
            <a:spLocks noChangeArrowheads="1"/>
          </p:cNvSpPr>
          <p:nvPr/>
        </p:nvSpPr>
        <p:spPr bwMode="auto">
          <a:xfrm>
            <a:off x="1363663" y="5929313"/>
            <a:ext cx="923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新細明體" charset="-120"/>
              </a:rPr>
              <a:t>資訊利用素養</a:t>
            </a:r>
            <a:endParaRPr lang="zh-TW" altLang="en-US" sz="1800" dirty="0">
              <a:solidFill>
                <a:srgbClr val="000000"/>
              </a:solidFill>
              <a:latin typeface="標楷體" pitchFamily="65" charset="-120"/>
              <a:ea typeface="標楷體" pitchFamily="65" charset="-120"/>
              <a:cs typeface="新細明體" charset="-120"/>
            </a:endParaRPr>
          </a:p>
        </p:txBody>
      </p:sp>
      <p:sp>
        <p:nvSpPr>
          <p:cNvPr id="17540" name="Rectangle 930"/>
          <p:cNvSpPr>
            <a:spLocks noChangeArrowheads="1"/>
          </p:cNvSpPr>
          <p:nvPr/>
        </p:nvSpPr>
        <p:spPr bwMode="auto">
          <a:xfrm>
            <a:off x="2085975" y="59293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1" name="Rectangle 931"/>
          <p:cNvSpPr>
            <a:spLocks noChangeArrowheads="1"/>
          </p:cNvSpPr>
          <p:nvPr/>
        </p:nvSpPr>
        <p:spPr bwMode="auto">
          <a:xfrm>
            <a:off x="2295525" y="5832475"/>
            <a:ext cx="1000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能發現並表達</a:t>
            </a:r>
            <a:endParaRPr lang="en-US" altLang="zh-TW" sz="13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新細明體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問題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2" name="Rectangle 932"/>
          <p:cNvSpPr>
            <a:spLocks noChangeArrowheads="1"/>
          </p:cNvSpPr>
          <p:nvPr/>
        </p:nvSpPr>
        <p:spPr bwMode="auto">
          <a:xfrm>
            <a:off x="3344863" y="59293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3" name="Rectangle 933"/>
          <p:cNvSpPr>
            <a:spLocks noChangeArrowheads="1"/>
          </p:cNvSpPr>
          <p:nvPr/>
        </p:nvSpPr>
        <p:spPr bwMode="auto">
          <a:xfrm>
            <a:off x="3551238" y="5803900"/>
            <a:ext cx="10001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能溝通並討論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4" name="Rectangle 935"/>
          <p:cNvSpPr>
            <a:spLocks noChangeArrowheads="1"/>
          </p:cNvSpPr>
          <p:nvPr/>
        </p:nvSpPr>
        <p:spPr bwMode="auto">
          <a:xfrm>
            <a:off x="3551238" y="6032500"/>
            <a:ext cx="3333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問題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5" name="Rectangle 936"/>
          <p:cNvSpPr>
            <a:spLocks noChangeArrowheads="1"/>
          </p:cNvSpPr>
          <p:nvPr/>
        </p:nvSpPr>
        <p:spPr bwMode="auto">
          <a:xfrm>
            <a:off x="3683000" y="60436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6" name="Rectangle 937"/>
          <p:cNvSpPr>
            <a:spLocks noChangeArrowheads="1"/>
          </p:cNvSpPr>
          <p:nvPr/>
        </p:nvSpPr>
        <p:spPr bwMode="auto">
          <a:xfrm>
            <a:off x="4598988" y="5689600"/>
            <a:ext cx="8334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能定義問題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7" name="Rectangle 938"/>
          <p:cNvSpPr>
            <a:spLocks noChangeArrowheads="1"/>
          </p:cNvSpPr>
          <p:nvPr/>
        </p:nvSpPr>
        <p:spPr bwMode="auto">
          <a:xfrm>
            <a:off x="4598988" y="5918200"/>
            <a:ext cx="10001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並能尋找解決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8" name="Rectangle 939"/>
          <p:cNvSpPr>
            <a:spLocks noChangeArrowheads="1"/>
          </p:cNvSpPr>
          <p:nvPr/>
        </p:nvSpPr>
        <p:spPr bwMode="auto">
          <a:xfrm>
            <a:off x="4598988" y="6146800"/>
            <a:ext cx="8334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3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問題的策略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49" name="Rectangle 940"/>
          <p:cNvSpPr>
            <a:spLocks noChangeArrowheads="1"/>
          </p:cNvSpPr>
          <p:nvPr/>
        </p:nvSpPr>
        <p:spPr bwMode="auto">
          <a:xfrm>
            <a:off x="4860925" y="61579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0" name="Rectangle 941"/>
          <p:cNvSpPr>
            <a:spLocks noChangeArrowheads="1"/>
          </p:cNvSpPr>
          <p:nvPr/>
        </p:nvSpPr>
        <p:spPr bwMode="auto">
          <a:xfrm>
            <a:off x="5645150" y="5815013"/>
            <a:ext cx="1077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能使用資訊並遵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1" name="Rectangle 942"/>
          <p:cNvSpPr>
            <a:spLocks noChangeArrowheads="1"/>
          </p:cNvSpPr>
          <p:nvPr/>
        </p:nvSpPr>
        <p:spPr bwMode="auto">
          <a:xfrm>
            <a:off x="5645150" y="6043613"/>
            <a:ext cx="7699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守資訊倫理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2" name="Rectangle 943"/>
          <p:cNvSpPr>
            <a:spLocks noChangeArrowheads="1"/>
          </p:cNvSpPr>
          <p:nvPr/>
        </p:nvSpPr>
        <p:spPr bwMode="auto">
          <a:xfrm>
            <a:off x="6127750" y="60436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3" name="Rectangle 944"/>
          <p:cNvSpPr>
            <a:spLocks noChangeArrowheads="1"/>
          </p:cNvSpPr>
          <p:nvPr/>
        </p:nvSpPr>
        <p:spPr bwMode="auto">
          <a:xfrm>
            <a:off x="6689725" y="5826125"/>
            <a:ext cx="923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能統整與評估</a:t>
            </a:r>
            <a:endParaRPr lang="en-US" altLang="zh-TW" sz="1200" dirty="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新細明體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資訊</a:t>
            </a:r>
            <a:endParaRPr lang="zh-TW" altLang="en-US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4" name="Rectangle 945"/>
          <p:cNvSpPr>
            <a:spLocks noChangeArrowheads="1"/>
          </p:cNvSpPr>
          <p:nvPr/>
        </p:nvSpPr>
        <p:spPr bwMode="auto">
          <a:xfrm>
            <a:off x="7653338" y="59293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5" name="Rectangle 946"/>
          <p:cNvSpPr>
            <a:spLocks noChangeArrowheads="1"/>
          </p:cNvSpPr>
          <p:nvPr/>
        </p:nvSpPr>
        <p:spPr bwMode="auto">
          <a:xfrm>
            <a:off x="7737475" y="5689600"/>
            <a:ext cx="1077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會使用參考資料</a:t>
            </a:r>
            <a:endParaRPr lang="zh-TW" altLang="en-US" sz="12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6" name="Rectangle 947"/>
          <p:cNvSpPr>
            <a:spLocks noChangeArrowheads="1"/>
          </p:cNvSpPr>
          <p:nvPr/>
        </p:nvSpPr>
        <p:spPr bwMode="auto">
          <a:xfrm>
            <a:off x="7737475" y="5918200"/>
            <a:ext cx="1077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引註格式以進行</a:t>
            </a:r>
            <a:endParaRPr lang="zh-TW" altLang="en-US" sz="12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7" name="Rectangle 948"/>
          <p:cNvSpPr>
            <a:spLocks noChangeArrowheads="1"/>
          </p:cNvSpPr>
          <p:nvPr/>
        </p:nvSpPr>
        <p:spPr bwMode="auto">
          <a:xfrm>
            <a:off x="7737475" y="6146800"/>
            <a:ext cx="615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微軟正黑體" pitchFamily="34" charset="-120"/>
                <a:ea typeface="微軟正黑體" pitchFamily="34" charset="-120"/>
                <a:cs typeface="新細明體" charset="-120"/>
              </a:rPr>
              <a:t>專題研究</a:t>
            </a:r>
            <a:endParaRPr lang="zh-TW" altLang="en-US" sz="1200" dirty="0"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8" name="Rectangle 949"/>
          <p:cNvSpPr>
            <a:spLocks noChangeArrowheads="1"/>
          </p:cNvSpPr>
          <p:nvPr/>
        </p:nvSpPr>
        <p:spPr bwMode="auto">
          <a:xfrm>
            <a:off x="8262938" y="6157913"/>
            <a:ext cx="889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200" dirty="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新細明體" charset="-120"/>
              </a:rPr>
              <a:t> </a:t>
            </a:r>
            <a:endParaRPr lang="zh-TW" altLang="zh-TW" sz="1800" dirty="0">
              <a:solidFill>
                <a:srgbClr val="000000"/>
              </a:solidFill>
              <a:ea typeface="微軟正黑體" pitchFamily="34" charset="-120"/>
              <a:cs typeface="新細明體" charset="-120"/>
            </a:endParaRPr>
          </a:p>
        </p:txBody>
      </p:sp>
      <p:sp>
        <p:nvSpPr>
          <p:cNvPr id="17559" name="Rectangle 950"/>
          <p:cNvSpPr>
            <a:spLocks noChangeArrowheads="1"/>
          </p:cNvSpPr>
          <p:nvPr/>
        </p:nvSpPr>
        <p:spPr bwMode="auto">
          <a:xfrm>
            <a:off x="709613" y="566102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60" name="Line 951"/>
          <p:cNvSpPr>
            <a:spLocks noChangeShapeType="1"/>
          </p:cNvSpPr>
          <p:nvPr/>
        </p:nvSpPr>
        <p:spPr bwMode="auto">
          <a:xfrm>
            <a:off x="709613" y="566102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1" name="Line 952"/>
          <p:cNvSpPr>
            <a:spLocks noChangeShapeType="1"/>
          </p:cNvSpPr>
          <p:nvPr/>
        </p:nvSpPr>
        <p:spPr bwMode="auto">
          <a:xfrm>
            <a:off x="709613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2" name="Rectangle 953"/>
          <p:cNvSpPr>
            <a:spLocks noChangeArrowheads="1"/>
          </p:cNvSpPr>
          <p:nvPr/>
        </p:nvSpPr>
        <p:spPr bwMode="auto">
          <a:xfrm>
            <a:off x="957263" y="566102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63" name="Line 954"/>
          <p:cNvSpPr>
            <a:spLocks noChangeShapeType="1"/>
          </p:cNvSpPr>
          <p:nvPr/>
        </p:nvSpPr>
        <p:spPr bwMode="auto">
          <a:xfrm>
            <a:off x="957263" y="566102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4" name="Line 955"/>
          <p:cNvSpPr>
            <a:spLocks noChangeShapeType="1"/>
          </p:cNvSpPr>
          <p:nvPr/>
        </p:nvSpPr>
        <p:spPr bwMode="auto">
          <a:xfrm>
            <a:off x="957263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5" name="Rectangle 956"/>
          <p:cNvSpPr>
            <a:spLocks noChangeArrowheads="1"/>
          </p:cNvSpPr>
          <p:nvPr/>
        </p:nvSpPr>
        <p:spPr bwMode="auto">
          <a:xfrm>
            <a:off x="963613" y="5661025"/>
            <a:ext cx="3810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66" name="Line 957"/>
          <p:cNvSpPr>
            <a:spLocks noChangeShapeType="1"/>
          </p:cNvSpPr>
          <p:nvPr/>
        </p:nvSpPr>
        <p:spPr bwMode="auto">
          <a:xfrm>
            <a:off x="963613" y="5661025"/>
            <a:ext cx="3810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7" name="Rectangle 958"/>
          <p:cNvSpPr>
            <a:spLocks noChangeArrowheads="1"/>
          </p:cNvSpPr>
          <p:nvPr/>
        </p:nvSpPr>
        <p:spPr bwMode="auto">
          <a:xfrm>
            <a:off x="1344613" y="566102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68" name="Line 959"/>
          <p:cNvSpPr>
            <a:spLocks noChangeShapeType="1"/>
          </p:cNvSpPr>
          <p:nvPr/>
        </p:nvSpPr>
        <p:spPr bwMode="auto">
          <a:xfrm>
            <a:off x="1344613" y="566102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69" name="Line 960"/>
          <p:cNvSpPr>
            <a:spLocks noChangeShapeType="1"/>
          </p:cNvSpPr>
          <p:nvPr/>
        </p:nvSpPr>
        <p:spPr bwMode="auto">
          <a:xfrm>
            <a:off x="1344613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0" name="Rectangle 961"/>
          <p:cNvSpPr>
            <a:spLocks noChangeArrowheads="1"/>
          </p:cNvSpPr>
          <p:nvPr/>
        </p:nvSpPr>
        <p:spPr bwMode="auto">
          <a:xfrm>
            <a:off x="1350963" y="5661025"/>
            <a:ext cx="9271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71" name="Line 962"/>
          <p:cNvSpPr>
            <a:spLocks noChangeShapeType="1"/>
          </p:cNvSpPr>
          <p:nvPr/>
        </p:nvSpPr>
        <p:spPr bwMode="auto">
          <a:xfrm>
            <a:off x="1350963" y="5661025"/>
            <a:ext cx="9271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2" name="Rectangle 963"/>
          <p:cNvSpPr>
            <a:spLocks noChangeArrowheads="1"/>
          </p:cNvSpPr>
          <p:nvPr/>
        </p:nvSpPr>
        <p:spPr bwMode="auto">
          <a:xfrm>
            <a:off x="2278063" y="566102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73" name="Line 964"/>
          <p:cNvSpPr>
            <a:spLocks noChangeShapeType="1"/>
          </p:cNvSpPr>
          <p:nvPr/>
        </p:nvSpPr>
        <p:spPr bwMode="auto">
          <a:xfrm>
            <a:off x="2278063" y="566102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4" name="Line 965"/>
          <p:cNvSpPr>
            <a:spLocks noChangeShapeType="1"/>
          </p:cNvSpPr>
          <p:nvPr/>
        </p:nvSpPr>
        <p:spPr bwMode="auto">
          <a:xfrm>
            <a:off x="2278063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5" name="Rectangle 966"/>
          <p:cNvSpPr>
            <a:spLocks noChangeArrowheads="1"/>
          </p:cNvSpPr>
          <p:nvPr/>
        </p:nvSpPr>
        <p:spPr bwMode="auto">
          <a:xfrm>
            <a:off x="2282825" y="5661025"/>
            <a:ext cx="12509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76" name="Line 967"/>
          <p:cNvSpPr>
            <a:spLocks noChangeShapeType="1"/>
          </p:cNvSpPr>
          <p:nvPr/>
        </p:nvSpPr>
        <p:spPr bwMode="auto">
          <a:xfrm>
            <a:off x="2282825" y="5661025"/>
            <a:ext cx="12509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7" name="Rectangle 968"/>
          <p:cNvSpPr>
            <a:spLocks noChangeArrowheads="1"/>
          </p:cNvSpPr>
          <p:nvPr/>
        </p:nvSpPr>
        <p:spPr bwMode="auto">
          <a:xfrm>
            <a:off x="3533775" y="566102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78" name="Line 969"/>
          <p:cNvSpPr>
            <a:spLocks noChangeShapeType="1"/>
          </p:cNvSpPr>
          <p:nvPr/>
        </p:nvSpPr>
        <p:spPr bwMode="auto">
          <a:xfrm>
            <a:off x="3533775" y="566102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79" name="Line 970"/>
          <p:cNvSpPr>
            <a:spLocks noChangeShapeType="1"/>
          </p:cNvSpPr>
          <p:nvPr/>
        </p:nvSpPr>
        <p:spPr bwMode="auto">
          <a:xfrm>
            <a:off x="3533775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0" name="Rectangle 971"/>
          <p:cNvSpPr>
            <a:spLocks noChangeArrowheads="1"/>
          </p:cNvSpPr>
          <p:nvPr/>
        </p:nvSpPr>
        <p:spPr bwMode="auto">
          <a:xfrm>
            <a:off x="3540125" y="5661025"/>
            <a:ext cx="103981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81" name="Line 972"/>
          <p:cNvSpPr>
            <a:spLocks noChangeShapeType="1"/>
          </p:cNvSpPr>
          <p:nvPr/>
        </p:nvSpPr>
        <p:spPr bwMode="auto">
          <a:xfrm>
            <a:off x="3540125" y="5661025"/>
            <a:ext cx="103981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2" name="Rectangle 973"/>
          <p:cNvSpPr>
            <a:spLocks noChangeArrowheads="1"/>
          </p:cNvSpPr>
          <p:nvPr/>
        </p:nvSpPr>
        <p:spPr bwMode="auto">
          <a:xfrm>
            <a:off x="4579938" y="566102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83" name="Line 974"/>
          <p:cNvSpPr>
            <a:spLocks noChangeShapeType="1"/>
          </p:cNvSpPr>
          <p:nvPr/>
        </p:nvSpPr>
        <p:spPr bwMode="auto">
          <a:xfrm>
            <a:off x="4579938" y="566102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4" name="Line 975"/>
          <p:cNvSpPr>
            <a:spLocks noChangeShapeType="1"/>
          </p:cNvSpPr>
          <p:nvPr/>
        </p:nvSpPr>
        <p:spPr bwMode="auto">
          <a:xfrm>
            <a:off x="4579938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5" name="Rectangle 976"/>
          <p:cNvSpPr>
            <a:spLocks noChangeArrowheads="1"/>
          </p:cNvSpPr>
          <p:nvPr/>
        </p:nvSpPr>
        <p:spPr bwMode="auto">
          <a:xfrm>
            <a:off x="4584700" y="5661025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86" name="Line 977"/>
          <p:cNvSpPr>
            <a:spLocks noChangeShapeType="1"/>
          </p:cNvSpPr>
          <p:nvPr/>
        </p:nvSpPr>
        <p:spPr bwMode="auto">
          <a:xfrm>
            <a:off x="4584700" y="5661025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7" name="Rectangle 978"/>
          <p:cNvSpPr>
            <a:spLocks noChangeArrowheads="1"/>
          </p:cNvSpPr>
          <p:nvPr/>
        </p:nvSpPr>
        <p:spPr bwMode="auto">
          <a:xfrm>
            <a:off x="5626100" y="566102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88" name="Line 979"/>
          <p:cNvSpPr>
            <a:spLocks noChangeShapeType="1"/>
          </p:cNvSpPr>
          <p:nvPr/>
        </p:nvSpPr>
        <p:spPr bwMode="auto">
          <a:xfrm>
            <a:off x="5626100" y="566102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89" name="Line 980"/>
          <p:cNvSpPr>
            <a:spLocks noChangeShapeType="1"/>
          </p:cNvSpPr>
          <p:nvPr/>
        </p:nvSpPr>
        <p:spPr bwMode="auto">
          <a:xfrm>
            <a:off x="5626100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0" name="Rectangle 981"/>
          <p:cNvSpPr>
            <a:spLocks noChangeArrowheads="1"/>
          </p:cNvSpPr>
          <p:nvPr/>
        </p:nvSpPr>
        <p:spPr bwMode="auto">
          <a:xfrm>
            <a:off x="5632450" y="5661025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91" name="Line 982"/>
          <p:cNvSpPr>
            <a:spLocks noChangeShapeType="1"/>
          </p:cNvSpPr>
          <p:nvPr/>
        </p:nvSpPr>
        <p:spPr bwMode="auto">
          <a:xfrm>
            <a:off x="5632450" y="5661025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2" name="Rectangle 983"/>
          <p:cNvSpPr>
            <a:spLocks noChangeArrowheads="1"/>
          </p:cNvSpPr>
          <p:nvPr/>
        </p:nvSpPr>
        <p:spPr bwMode="auto">
          <a:xfrm>
            <a:off x="6673850" y="5661025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93" name="Line 984"/>
          <p:cNvSpPr>
            <a:spLocks noChangeShapeType="1"/>
          </p:cNvSpPr>
          <p:nvPr/>
        </p:nvSpPr>
        <p:spPr bwMode="auto">
          <a:xfrm>
            <a:off x="6673850" y="5661025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4" name="Line 985"/>
          <p:cNvSpPr>
            <a:spLocks noChangeShapeType="1"/>
          </p:cNvSpPr>
          <p:nvPr/>
        </p:nvSpPr>
        <p:spPr bwMode="auto">
          <a:xfrm>
            <a:off x="6673850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5" name="Rectangle 986"/>
          <p:cNvSpPr>
            <a:spLocks noChangeArrowheads="1"/>
          </p:cNvSpPr>
          <p:nvPr/>
        </p:nvSpPr>
        <p:spPr bwMode="auto">
          <a:xfrm>
            <a:off x="6678613" y="5661025"/>
            <a:ext cx="103981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96" name="Line 987"/>
          <p:cNvSpPr>
            <a:spLocks noChangeShapeType="1"/>
          </p:cNvSpPr>
          <p:nvPr/>
        </p:nvSpPr>
        <p:spPr bwMode="auto">
          <a:xfrm>
            <a:off x="6678613" y="5661025"/>
            <a:ext cx="10398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7" name="Rectangle 988"/>
          <p:cNvSpPr>
            <a:spLocks noChangeArrowheads="1"/>
          </p:cNvSpPr>
          <p:nvPr/>
        </p:nvSpPr>
        <p:spPr bwMode="auto">
          <a:xfrm>
            <a:off x="7718425" y="5661025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598" name="Line 989"/>
          <p:cNvSpPr>
            <a:spLocks noChangeShapeType="1"/>
          </p:cNvSpPr>
          <p:nvPr/>
        </p:nvSpPr>
        <p:spPr bwMode="auto">
          <a:xfrm>
            <a:off x="7718425" y="5661025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599" name="Line 990"/>
          <p:cNvSpPr>
            <a:spLocks noChangeShapeType="1"/>
          </p:cNvSpPr>
          <p:nvPr/>
        </p:nvSpPr>
        <p:spPr bwMode="auto">
          <a:xfrm>
            <a:off x="7718425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0" name="Rectangle 991"/>
          <p:cNvSpPr>
            <a:spLocks noChangeArrowheads="1"/>
          </p:cNvSpPr>
          <p:nvPr/>
        </p:nvSpPr>
        <p:spPr bwMode="auto">
          <a:xfrm>
            <a:off x="7723188" y="5661025"/>
            <a:ext cx="10350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01" name="Line 992"/>
          <p:cNvSpPr>
            <a:spLocks noChangeShapeType="1"/>
          </p:cNvSpPr>
          <p:nvPr/>
        </p:nvSpPr>
        <p:spPr bwMode="auto">
          <a:xfrm>
            <a:off x="7723188" y="5661025"/>
            <a:ext cx="10350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2" name="Rectangle 993"/>
          <p:cNvSpPr>
            <a:spLocks noChangeArrowheads="1"/>
          </p:cNvSpPr>
          <p:nvPr/>
        </p:nvSpPr>
        <p:spPr bwMode="auto">
          <a:xfrm>
            <a:off x="8758238" y="566102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03" name="Line 994"/>
          <p:cNvSpPr>
            <a:spLocks noChangeShapeType="1"/>
          </p:cNvSpPr>
          <p:nvPr/>
        </p:nvSpPr>
        <p:spPr bwMode="auto">
          <a:xfrm>
            <a:off x="8758238" y="566102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4" name="Line 995"/>
          <p:cNvSpPr>
            <a:spLocks noChangeShapeType="1"/>
          </p:cNvSpPr>
          <p:nvPr/>
        </p:nvSpPr>
        <p:spPr bwMode="auto">
          <a:xfrm>
            <a:off x="8758238" y="566102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5" name="Rectangle 996"/>
          <p:cNvSpPr>
            <a:spLocks noChangeArrowheads="1"/>
          </p:cNvSpPr>
          <p:nvPr/>
        </p:nvSpPr>
        <p:spPr bwMode="auto">
          <a:xfrm>
            <a:off x="709613" y="5667375"/>
            <a:ext cx="4762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06" name="Line 997"/>
          <p:cNvSpPr>
            <a:spLocks noChangeShapeType="1"/>
          </p:cNvSpPr>
          <p:nvPr/>
        </p:nvSpPr>
        <p:spPr bwMode="auto">
          <a:xfrm>
            <a:off x="709613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7" name="Rectangle 998"/>
          <p:cNvSpPr>
            <a:spLocks noChangeArrowheads="1"/>
          </p:cNvSpPr>
          <p:nvPr/>
        </p:nvSpPr>
        <p:spPr bwMode="auto">
          <a:xfrm>
            <a:off x="709613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08" name="Line 999"/>
          <p:cNvSpPr>
            <a:spLocks noChangeShapeType="1"/>
          </p:cNvSpPr>
          <p:nvPr/>
        </p:nvSpPr>
        <p:spPr bwMode="auto">
          <a:xfrm>
            <a:off x="709613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09" name="Line 1000"/>
          <p:cNvSpPr>
            <a:spLocks noChangeShapeType="1"/>
          </p:cNvSpPr>
          <p:nvPr/>
        </p:nvSpPr>
        <p:spPr bwMode="auto">
          <a:xfrm>
            <a:off x="709613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0" name="Rectangle 1001"/>
          <p:cNvSpPr>
            <a:spLocks noChangeArrowheads="1"/>
          </p:cNvSpPr>
          <p:nvPr/>
        </p:nvSpPr>
        <p:spPr bwMode="auto">
          <a:xfrm>
            <a:off x="709613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11" name="Line 1002"/>
          <p:cNvSpPr>
            <a:spLocks noChangeShapeType="1"/>
          </p:cNvSpPr>
          <p:nvPr/>
        </p:nvSpPr>
        <p:spPr bwMode="auto">
          <a:xfrm>
            <a:off x="709613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2" name="Line 1003"/>
          <p:cNvSpPr>
            <a:spLocks noChangeShapeType="1"/>
          </p:cNvSpPr>
          <p:nvPr/>
        </p:nvSpPr>
        <p:spPr bwMode="auto">
          <a:xfrm>
            <a:off x="709613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3" name="Rectangle 1004"/>
          <p:cNvSpPr>
            <a:spLocks noChangeArrowheads="1"/>
          </p:cNvSpPr>
          <p:nvPr/>
        </p:nvSpPr>
        <p:spPr bwMode="auto">
          <a:xfrm>
            <a:off x="714375" y="6353175"/>
            <a:ext cx="2428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14" name="Line 1005"/>
          <p:cNvSpPr>
            <a:spLocks noChangeShapeType="1"/>
          </p:cNvSpPr>
          <p:nvPr/>
        </p:nvSpPr>
        <p:spPr bwMode="auto">
          <a:xfrm>
            <a:off x="714375" y="6353175"/>
            <a:ext cx="2428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5" name="Rectangle 1006"/>
          <p:cNvSpPr>
            <a:spLocks noChangeArrowheads="1"/>
          </p:cNvSpPr>
          <p:nvPr/>
        </p:nvSpPr>
        <p:spPr bwMode="auto">
          <a:xfrm>
            <a:off x="957263" y="5667375"/>
            <a:ext cx="6350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16" name="Line 1007"/>
          <p:cNvSpPr>
            <a:spLocks noChangeShapeType="1"/>
          </p:cNvSpPr>
          <p:nvPr/>
        </p:nvSpPr>
        <p:spPr bwMode="auto">
          <a:xfrm>
            <a:off x="957263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7" name="Rectangle 1008"/>
          <p:cNvSpPr>
            <a:spLocks noChangeArrowheads="1"/>
          </p:cNvSpPr>
          <p:nvPr/>
        </p:nvSpPr>
        <p:spPr bwMode="auto">
          <a:xfrm>
            <a:off x="957263" y="63531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18" name="Line 1010"/>
          <p:cNvSpPr>
            <a:spLocks noChangeShapeType="1"/>
          </p:cNvSpPr>
          <p:nvPr/>
        </p:nvSpPr>
        <p:spPr bwMode="auto">
          <a:xfrm>
            <a:off x="957263" y="635317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9" name="Line 1011"/>
          <p:cNvSpPr>
            <a:spLocks noChangeShapeType="1"/>
          </p:cNvSpPr>
          <p:nvPr/>
        </p:nvSpPr>
        <p:spPr bwMode="auto">
          <a:xfrm>
            <a:off x="957263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0" name="Rectangle 1012"/>
          <p:cNvSpPr>
            <a:spLocks noChangeArrowheads="1"/>
          </p:cNvSpPr>
          <p:nvPr/>
        </p:nvSpPr>
        <p:spPr bwMode="auto">
          <a:xfrm>
            <a:off x="963613" y="6353175"/>
            <a:ext cx="3810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21" name="Line 1013"/>
          <p:cNvSpPr>
            <a:spLocks noChangeShapeType="1"/>
          </p:cNvSpPr>
          <p:nvPr/>
        </p:nvSpPr>
        <p:spPr bwMode="auto">
          <a:xfrm>
            <a:off x="963613" y="6353175"/>
            <a:ext cx="3810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2" name="Rectangle 1014"/>
          <p:cNvSpPr>
            <a:spLocks noChangeArrowheads="1"/>
          </p:cNvSpPr>
          <p:nvPr/>
        </p:nvSpPr>
        <p:spPr bwMode="auto">
          <a:xfrm>
            <a:off x="1344613" y="5667375"/>
            <a:ext cx="6350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23" name="Line 1015"/>
          <p:cNvSpPr>
            <a:spLocks noChangeShapeType="1"/>
          </p:cNvSpPr>
          <p:nvPr/>
        </p:nvSpPr>
        <p:spPr bwMode="auto">
          <a:xfrm>
            <a:off x="1344613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4" name="Rectangle 1016"/>
          <p:cNvSpPr>
            <a:spLocks noChangeArrowheads="1"/>
          </p:cNvSpPr>
          <p:nvPr/>
        </p:nvSpPr>
        <p:spPr bwMode="auto">
          <a:xfrm>
            <a:off x="1344613" y="63531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25" name="Line 1017"/>
          <p:cNvSpPr>
            <a:spLocks noChangeShapeType="1"/>
          </p:cNvSpPr>
          <p:nvPr/>
        </p:nvSpPr>
        <p:spPr bwMode="auto">
          <a:xfrm>
            <a:off x="1344613" y="635317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6" name="Line 1018"/>
          <p:cNvSpPr>
            <a:spLocks noChangeShapeType="1"/>
          </p:cNvSpPr>
          <p:nvPr/>
        </p:nvSpPr>
        <p:spPr bwMode="auto">
          <a:xfrm>
            <a:off x="1344613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7" name="Rectangle 1019"/>
          <p:cNvSpPr>
            <a:spLocks noChangeArrowheads="1"/>
          </p:cNvSpPr>
          <p:nvPr/>
        </p:nvSpPr>
        <p:spPr bwMode="auto">
          <a:xfrm>
            <a:off x="1350963" y="6353175"/>
            <a:ext cx="9271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28" name="Line 1020"/>
          <p:cNvSpPr>
            <a:spLocks noChangeShapeType="1"/>
          </p:cNvSpPr>
          <p:nvPr/>
        </p:nvSpPr>
        <p:spPr bwMode="auto">
          <a:xfrm>
            <a:off x="1350963" y="6353175"/>
            <a:ext cx="9271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29" name="Rectangle 1021"/>
          <p:cNvSpPr>
            <a:spLocks noChangeArrowheads="1"/>
          </p:cNvSpPr>
          <p:nvPr/>
        </p:nvSpPr>
        <p:spPr bwMode="auto">
          <a:xfrm>
            <a:off x="2278063" y="5667375"/>
            <a:ext cx="4762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30" name="Line 1022"/>
          <p:cNvSpPr>
            <a:spLocks noChangeShapeType="1"/>
          </p:cNvSpPr>
          <p:nvPr/>
        </p:nvSpPr>
        <p:spPr bwMode="auto">
          <a:xfrm>
            <a:off x="2278063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31" name="Rectangle 1023"/>
          <p:cNvSpPr>
            <a:spLocks noChangeArrowheads="1"/>
          </p:cNvSpPr>
          <p:nvPr/>
        </p:nvSpPr>
        <p:spPr bwMode="auto">
          <a:xfrm>
            <a:off x="2278063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32" name="Line 1024"/>
          <p:cNvSpPr>
            <a:spLocks noChangeShapeType="1"/>
          </p:cNvSpPr>
          <p:nvPr/>
        </p:nvSpPr>
        <p:spPr bwMode="auto">
          <a:xfrm>
            <a:off x="2278063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33" name="Line 1025"/>
          <p:cNvSpPr>
            <a:spLocks noChangeShapeType="1"/>
          </p:cNvSpPr>
          <p:nvPr/>
        </p:nvSpPr>
        <p:spPr bwMode="auto">
          <a:xfrm>
            <a:off x="2278063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34" name="Rectangle 1026"/>
          <p:cNvSpPr>
            <a:spLocks noChangeArrowheads="1"/>
          </p:cNvSpPr>
          <p:nvPr/>
        </p:nvSpPr>
        <p:spPr bwMode="auto">
          <a:xfrm>
            <a:off x="2282825" y="6353175"/>
            <a:ext cx="12509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35" name="Line 1027"/>
          <p:cNvSpPr>
            <a:spLocks noChangeShapeType="1"/>
          </p:cNvSpPr>
          <p:nvPr/>
        </p:nvSpPr>
        <p:spPr bwMode="auto">
          <a:xfrm>
            <a:off x="2282825" y="6353175"/>
            <a:ext cx="12509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36" name="Rectangle 1028"/>
          <p:cNvSpPr>
            <a:spLocks noChangeArrowheads="1"/>
          </p:cNvSpPr>
          <p:nvPr/>
        </p:nvSpPr>
        <p:spPr bwMode="auto">
          <a:xfrm>
            <a:off x="3533775" y="5667375"/>
            <a:ext cx="6350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37" name="Line 1029"/>
          <p:cNvSpPr>
            <a:spLocks noChangeShapeType="1"/>
          </p:cNvSpPr>
          <p:nvPr/>
        </p:nvSpPr>
        <p:spPr bwMode="auto">
          <a:xfrm>
            <a:off x="3533775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38" name="Rectangle 1030"/>
          <p:cNvSpPr>
            <a:spLocks noChangeArrowheads="1"/>
          </p:cNvSpPr>
          <p:nvPr/>
        </p:nvSpPr>
        <p:spPr bwMode="auto">
          <a:xfrm>
            <a:off x="3533775" y="63531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39" name="Line 1031"/>
          <p:cNvSpPr>
            <a:spLocks noChangeShapeType="1"/>
          </p:cNvSpPr>
          <p:nvPr/>
        </p:nvSpPr>
        <p:spPr bwMode="auto">
          <a:xfrm>
            <a:off x="3533775" y="635317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0" name="Line 1032"/>
          <p:cNvSpPr>
            <a:spLocks noChangeShapeType="1"/>
          </p:cNvSpPr>
          <p:nvPr/>
        </p:nvSpPr>
        <p:spPr bwMode="auto">
          <a:xfrm>
            <a:off x="3533775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1" name="Rectangle 1033"/>
          <p:cNvSpPr>
            <a:spLocks noChangeArrowheads="1"/>
          </p:cNvSpPr>
          <p:nvPr/>
        </p:nvSpPr>
        <p:spPr bwMode="auto">
          <a:xfrm>
            <a:off x="3540125" y="6353175"/>
            <a:ext cx="103981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42" name="Line 1034"/>
          <p:cNvSpPr>
            <a:spLocks noChangeShapeType="1"/>
          </p:cNvSpPr>
          <p:nvPr/>
        </p:nvSpPr>
        <p:spPr bwMode="auto">
          <a:xfrm>
            <a:off x="3540125" y="6353175"/>
            <a:ext cx="103981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3" name="Rectangle 1035"/>
          <p:cNvSpPr>
            <a:spLocks noChangeArrowheads="1"/>
          </p:cNvSpPr>
          <p:nvPr/>
        </p:nvSpPr>
        <p:spPr bwMode="auto">
          <a:xfrm>
            <a:off x="4579938" y="5667375"/>
            <a:ext cx="4762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44" name="Line 1036"/>
          <p:cNvSpPr>
            <a:spLocks noChangeShapeType="1"/>
          </p:cNvSpPr>
          <p:nvPr/>
        </p:nvSpPr>
        <p:spPr bwMode="auto">
          <a:xfrm>
            <a:off x="4579938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5" name="Rectangle 1037"/>
          <p:cNvSpPr>
            <a:spLocks noChangeArrowheads="1"/>
          </p:cNvSpPr>
          <p:nvPr/>
        </p:nvSpPr>
        <p:spPr bwMode="auto">
          <a:xfrm>
            <a:off x="4579938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46" name="Line 1038"/>
          <p:cNvSpPr>
            <a:spLocks noChangeShapeType="1"/>
          </p:cNvSpPr>
          <p:nvPr/>
        </p:nvSpPr>
        <p:spPr bwMode="auto">
          <a:xfrm>
            <a:off x="4579938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7" name="Line 1039"/>
          <p:cNvSpPr>
            <a:spLocks noChangeShapeType="1"/>
          </p:cNvSpPr>
          <p:nvPr/>
        </p:nvSpPr>
        <p:spPr bwMode="auto">
          <a:xfrm>
            <a:off x="4579938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48" name="Rectangle 1040"/>
          <p:cNvSpPr>
            <a:spLocks noChangeArrowheads="1"/>
          </p:cNvSpPr>
          <p:nvPr/>
        </p:nvSpPr>
        <p:spPr bwMode="auto">
          <a:xfrm>
            <a:off x="4584700" y="6353175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49" name="Line 1041"/>
          <p:cNvSpPr>
            <a:spLocks noChangeShapeType="1"/>
          </p:cNvSpPr>
          <p:nvPr/>
        </p:nvSpPr>
        <p:spPr bwMode="auto">
          <a:xfrm>
            <a:off x="4584700" y="6353175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0" name="Rectangle 1042"/>
          <p:cNvSpPr>
            <a:spLocks noChangeArrowheads="1"/>
          </p:cNvSpPr>
          <p:nvPr/>
        </p:nvSpPr>
        <p:spPr bwMode="auto">
          <a:xfrm>
            <a:off x="5626100" y="5667375"/>
            <a:ext cx="6350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51" name="Line 1043"/>
          <p:cNvSpPr>
            <a:spLocks noChangeShapeType="1"/>
          </p:cNvSpPr>
          <p:nvPr/>
        </p:nvSpPr>
        <p:spPr bwMode="auto">
          <a:xfrm>
            <a:off x="5626100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2" name="Rectangle 1044"/>
          <p:cNvSpPr>
            <a:spLocks noChangeArrowheads="1"/>
          </p:cNvSpPr>
          <p:nvPr/>
        </p:nvSpPr>
        <p:spPr bwMode="auto">
          <a:xfrm>
            <a:off x="5626100" y="63531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53" name="Line 1045"/>
          <p:cNvSpPr>
            <a:spLocks noChangeShapeType="1"/>
          </p:cNvSpPr>
          <p:nvPr/>
        </p:nvSpPr>
        <p:spPr bwMode="auto">
          <a:xfrm>
            <a:off x="5626100" y="6353175"/>
            <a:ext cx="63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4" name="Line 1046"/>
          <p:cNvSpPr>
            <a:spLocks noChangeShapeType="1"/>
          </p:cNvSpPr>
          <p:nvPr/>
        </p:nvSpPr>
        <p:spPr bwMode="auto">
          <a:xfrm>
            <a:off x="5626100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5" name="Rectangle 1047"/>
          <p:cNvSpPr>
            <a:spLocks noChangeArrowheads="1"/>
          </p:cNvSpPr>
          <p:nvPr/>
        </p:nvSpPr>
        <p:spPr bwMode="auto">
          <a:xfrm>
            <a:off x="5632450" y="6353175"/>
            <a:ext cx="104140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56" name="Line 1048"/>
          <p:cNvSpPr>
            <a:spLocks noChangeShapeType="1"/>
          </p:cNvSpPr>
          <p:nvPr/>
        </p:nvSpPr>
        <p:spPr bwMode="auto">
          <a:xfrm>
            <a:off x="5632450" y="6353175"/>
            <a:ext cx="10414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7" name="Rectangle 1049"/>
          <p:cNvSpPr>
            <a:spLocks noChangeArrowheads="1"/>
          </p:cNvSpPr>
          <p:nvPr/>
        </p:nvSpPr>
        <p:spPr bwMode="auto">
          <a:xfrm>
            <a:off x="6673850" y="5667375"/>
            <a:ext cx="4763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58" name="Line 1050"/>
          <p:cNvSpPr>
            <a:spLocks noChangeShapeType="1"/>
          </p:cNvSpPr>
          <p:nvPr/>
        </p:nvSpPr>
        <p:spPr bwMode="auto">
          <a:xfrm>
            <a:off x="6673850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59" name="Rectangle 1051"/>
          <p:cNvSpPr>
            <a:spLocks noChangeArrowheads="1"/>
          </p:cNvSpPr>
          <p:nvPr/>
        </p:nvSpPr>
        <p:spPr bwMode="auto">
          <a:xfrm>
            <a:off x="6673850" y="6353175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60" name="Line 1052"/>
          <p:cNvSpPr>
            <a:spLocks noChangeShapeType="1"/>
          </p:cNvSpPr>
          <p:nvPr/>
        </p:nvSpPr>
        <p:spPr bwMode="auto">
          <a:xfrm>
            <a:off x="6673850" y="6353175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1" name="Line 1053"/>
          <p:cNvSpPr>
            <a:spLocks noChangeShapeType="1"/>
          </p:cNvSpPr>
          <p:nvPr/>
        </p:nvSpPr>
        <p:spPr bwMode="auto">
          <a:xfrm>
            <a:off x="6673850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2" name="Rectangle 1054"/>
          <p:cNvSpPr>
            <a:spLocks noChangeArrowheads="1"/>
          </p:cNvSpPr>
          <p:nvPr/>
        </p:nvSpPr>
        <p:spPr bwMode="auto">
          <a:xfrm>
            <a:off x="6678613" y="6353175"/>
            <a:ext cx="103981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63" name="Line 1055"/>
          <p:cNvSpPr>
            <a:spLocks noChangeShapeType="1"/>
          </p:cNvSpPr>
          <p:nvPr/>
        </p:nvSpPr>
        <p:spPr bwMode="auto">
          <a:xfrm>
            <a:off x="6678613" y="6353175"/>
            <a:ext cx="10398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4" name="Rectangle 1056"/>
          <p:cNvSpPr>
            <a:spLocks noChangeArrowheads="1"/>
          </p:cNvSpPr>
          <p:nvPr/>
        </p:nvSpPr>
        <p:spPr bwMode="auto">
          <a:xfrm>
            <a:off x="7718425" y="5667375"/>
            <a:ext cx="4763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65" name="Line 1057"/>
          <p:cNvSpPr>
            <a:spLocks noChangeShapeType="1"/>
          </p:cNvSpPr>
          <p:nvPr/>
        </p:nvSpPr>
        <p:spPr bwMode="auto">
          <a:xfrm>
            <a:off x="7718425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6" name="Rectangle 1058"/>
          <p:cNvSpPr>
            <a:spLocks noChangeArrowheads="1"/>
          </p:cNvSpPr>
          <p:nvPr/>
        </p:nvSpPr>
        <p:spPr bwMode="auto">
          <a:xfrm>
            <a:off x="7718425" y="6353175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67" name="Line 1059"/>
          <p:cNvSpPr>
            <a:spLocks noChangeShapeType="1"/>
          </p:cNvSpPr>
          <p:nvPr/>
        </p:nvSpPr>
        <p:spPr bwMode="auto">
          <a:xfrm>
            <a:off x="7718425" y="6353175"/>
            <a:ext cx="47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8" name="Line 1060"/>
          <p:cNvSpPr>
            <a:spLocks noChangeShapeType="1"/>
          </p:cNvSpPr>
          <p:nvPr/>
        </p:nvSpPr>
        <p:spPr bwMode="auto">
          <a:xfrm>
            <a:off x="7718425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69" name="Rectangle 1061"/>
          <p:cNvSpPr>
            <a:spLocks noChangeArrowheads="1"/>
          </p:cNvSpPr>
          <p:nvPr/>
        </p:nvSpPr>
        <p:spPr bwMode="auto">
          <a:xfrm>
            <a:off x="7723188" y="6353175"/>
            <a:ext cx="10350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70" name="Line 1062"/>
          <p:cNvSpPr>
            <a:spLocks noChangeShapeType="1"/>
          </p:cNvSpPr>
          <p:nvPr/>
        </p:nvSpPr>
        <p:spPr bwMode="auto">
          <a:xfrm>
            <a:off x="7723188" y="6353175"/>
            <a:ext cx="103505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1" name="Rectangle 1063"/>
          <p:cNvSpPr>
            <a:spLocks noChangeArrowheads="1"/>
          </p:cNvSpPr>
          <p:nvPr/>
        </p:nvSpPr>
        <p:spPr bwMode="auto">
          <a:xfrm>
            <a:off x="8758238" y="5667375"/>
            <a:ext cx="4762" cy="685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72" name="Line 1064"/>
          <p:cNvSpPr>
            <a:spLocks noChangeShapeType="1"/>
          </p:cNvSpPr>
          <p:nvPr/>
        </p:nvSpPr>
        <p:spPr bwMode="auto">
          <a:xfrm>
            <a:off x="8758238" y="5667375"/>
            <a:ext cx="0" cy="6858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3" name="Rectangle 1065"/>
          <p:cNvSpPr>
            <a:spLocks noChangeArrowheads="1"/>
          </p:cNvSpPr>
          <p:nvPr/>
        </p:nvSpPr>
        <p:spPr bwMode="auto">
          <a:xfrm>
            <a:off x="8758238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74" name="Line 1066"/>
          <p:cNvSpPr>
            <a:spLocks noChangeShapeType="1"/>
          </p:cNvSpPr>
          <p:nvPr/>
        </p:nvSpPr>
        <p:spPr bwMode="auto">
          <a:xfrm>
            <a:off x="8758238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5" name="Line 1067"/>
          <p:cNvSpPr>
            <a:spLocks noChangeShapeType="1"/>
          </p:cNvSpPr>
          <p:nvPr/>
        </p:nvSpPr>
        <p:spPr bwMode="auto">
          <a:xfrm>
            <a:off x="8758238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6" name="Rectangle 1068"/>
          <p:cNvSpPr>
            <a:spLocks noChangeArrowheads="1"/>
          </p:cNvSpPr>
          <p:nvPr/>
        </p:nvSpPr>
        <p:spPr bwMode="auto">
          <a:xfrm>
            <a:off x="8758238" y="6353175"/>
            <a:ext cx="4762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677" name="Line 1069"/>
          <p:cNvSpPr>
            <a:spLocks noChangeShapeType="1"/>
          </p:cNvSpPr>
          <p:nvPr/>
        </p:nvSpPr>
        <p:spPr bwMode="auto">
          <a:xfrm>
            <a:off x="8758238" y="6353175"/>
            <a:ext cx="47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8" name="Line 1070"/>
          <p:cNvSpPr>
            <a:spLocks noChangeShapeType="1"/>
          </p:cNvSpPr>
          <p:nvPr/>
        </p:nvSpPr>
        <p:spPr bwMode="auto">
          <a:xfrm>
            <a:off x="8758238" y="6353175"/>
            <a:ext cx="0" cy="63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79" name="Rectangle 1071"/>
          <p:cNvSpPr>
            <a:spLocks noChangeArrowheads="1"/>
          </p:cNvSpPr>
          <p:nvPr/>
        </p:nvSpPr>
        <p:spPr bwMode="auto">
          <a:xfrm>
            <a:off x="728663" y="6396038"/>
            <a:ext cx="873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zh-TW" sz="13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TW" altLang="zh-TW" sz="1800" dirty="0">
              <a:solidFill>
                <a:srgbClr val="000000"/>
              </a:solidFill>
            </a:endParaRPr>
          </a:p>
        </p:txBody>
      </p:sp>
      <p:sp>
        <p:nvSpPr>
          <p:cNvPr id="17680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1042988" y="6381750"/>
            <a:ext cx="2895600" cy="3317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E9A28DFD-7C55-480E-AABF-6231527449EB}" type="slidenum">
              <a:rPr lang="en-US" altLang="zh-TW" sz="1200" smtClean="0"/>
              <a:pPr algn="ct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zh-TW" sz="1200" dirty="0" smtClean="0"/>
          </a:p>
        </p:txBody>
      </p:sp>
    </p:spTree>
    <p:extLst>
      <p:ext uri="{BB962C8B-B14F-4D97-AF65-F5344CB8AC3E}">
        <p14:creationId xmlns:p14="http://schemas.microsoft.com/office/powerpoint/2010/main" val="42280021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Presentation_Office2010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lassPresentation_Office2010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E9253C7-43A9-43A6-9FEA-052DEAFC79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1349</Words>
  <Application>Microsoft Office PowerPoint</Application>
  <PresentationFormat>如螢幕大小 (4:3)</PresentationFormat>
  <Paragraphs>417</Paragraphs>
  <Slides>17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17</vt:i4>
      </vt:variant>
    </vt:vector>
  </HeadingPairs>
  <TitlesOfParts>
    <vt:vector size="19" baseType="lpstr">
      <vt:lpstr>ClassPresentation_Office2010</vt:lpstr>
      <vt:lpstr>1_ClassPresentation_Office2010</vt:lpstr>
      <vt:lpstr> 編輯概說  </vt:lpstr>
      <vt:lpstr>報告架構</vt:lpstr>
      <vt:lpstr>為什麼要實施圖書資訊利用教育?</vt:lpstr>
      <vt:lpstr>學會如何學習</vt:lpstr>
      <vt:lpstr>圖書館與學習</vt:lpstr>
      <vt:lpstr>美國CCSS與圖資教育</vt:lpstr>
      <vt:lpstr>PowerPoint 簡報</vt:lpstr>
      <vt:lpstr>圖資教育與九年一貫</vt:lpstr>
      <vt:lpstr>課程內容：圖書資訊利用教育教學綱要</vt:lpstr>
      <vt:lpstr>圖資教育綱要</vt:lpstr>
      <vt:lpstr>教學綱要 簡報/教案</vt:lpstr>
      <vt:lpstr>圖資教育教學綱要 發展歷程</vt:lpstr>
      <vt:lpstr>圖資教育教學綱要 參與學校</vt:lpstr>
      <vt:lpstr>臺北市五大閱讀主軸</vt:lpstr>
      <vt:lpstr>　　日誌的編輯原則</vt:lpstr>
      <vt:lpstr>實施原則</vt:lpstr>
      <vt:lpstr>省思與展望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2012-04-05T13:17:02Z</dcterms:created>
  <dcterms:modified xsi:type="dcterms:W3CDTF">2014-03-25T06:44:35Z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TC022643329991</vt:lpwstr>
  </property>
</Properties>
</file>