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8" r:id="rId2"/>
  </p:sldMasterIdLst>
  <p:notesMasterIdLst>
    <p:notesMasterId r:id="rId53"/>
  </p:notesMasterIdLst>
  <p:handoutMasterIdLst>
    <p:handoutMasterId r:id="rId54"/>
  </p:handoutMasterIdLst>
  <p:sldIdLst>
    <p:sldId id="326" r:id="rId3"/>
    <p:sldId id="268" r:id="rId4"/>
    <p:sldId id="259" r:id="rId5"/>
    <p:sldId id="358" r:id="rId6"/>
    <p:sldId id="359" r:id="rId7"/>
    <p:sldId id="367" r:id="rId8"/>
    <p:sldId id="403" r:id="rId9"/>
    <p:sldId id="362" r:id="rId10"/>
    <p:sldId id="399" r:id="rId11"/>
    <p:sldId id="398" r:id="rId12"/>
    <p:sldId id="400" r:id="rId13"/>
    <p:sldId id="401" r:id="rId14"/>
    <p:sldId id="360" r:id="rId15"/>
    <p:sldId id="445" r:id="rId16"/>
    <p:sldId id="384" r:id="rId17"/>
    <p:sldId id="405" r:id="rId18"/>
    <p:sldId id="402" r:id="rId19"/>
    <p:sldId id="406" r:id="rId20"/>
    <p:sldId id="407" r:id="rId21"/>
    <p:sldId id="361" r:id="rId22"/>
    <p:sldId id="393" r:id="rId23"/>
    <p:sldId id="418" r:id="rId24"/>
    <p:sldId id="446" r:id="rId25"/>
    <p:sldId id="345" r:id="rId26"/>
    <p:sldId id="447" r:id="rId27"/>
    <p:sldId id="419" r:id="rId28"/>
    <p:sldId id="448" r:id="rId29"/>
    <p:sldId id="420" r:id="rId30"/>
    <p:sldId id="449" r:id="rId31"/>
    <p:sldId id="421" r:id="rId32"/>
    <p:sldId id="451" r:id="rId33"/>
    <p:sldId id="422" r:id="rId34"/>
    <p:sldId id="450" r:id="rId35"/>
    <p:sldId id="452" r:id="rId36"/>
    <p:sldId id="453" r:id="rId37"/>
    <p:sldId id="424" r:id="rId38"/>
    <p:sldId id="442" r:id="rId39"/>
    <p:sldId id="386" r:id="rId40"/>
    <p:sldId id="392" r:id="rId41"/>
    <p:sldId id="342" r:id="rId42"/>
    <p:sldId id="433" r:id="rId43"/>
    <p:sldId id="434" r:id="rId44"/>
    <p:sldId id="387" r:id="rId45"/>
    <p:sldId id="390" r:id="rId46"/>
    <p:sldId id="350" r:id="rId47"/>
    <p:sldId id="439" r:id="rId48"/>
    <p:sldId id="441" r:id="rId49"/>
    <p:sldId id="440" r:id="rId50"/>
    <p:sldId id="443" r:id="rId51"/>
    <p:sldId id="320" r:id="rId52"/>
  </p:sldIdLst>
  <p:sldSz cx="9144000" cy="5143500" type="screen16x9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AAD00"/>
    <a:srgbClr val="AA7C82"/>
    <a:srgbClr val="D69E00"/>
    <a:srgbClr val="E5B6A6"/>
    <a:srgbClr val="4D4D4F"/>
    <a:srgbClr val="705C2E"/>
    <a:srgbClr val="087982"/>
    <a:srgbClr val="FFC111"/>
    <a:srgbClr val="0CAC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9631B5-78F2-41C9-869B-9F39066F8104}" styleName="中等深淺樣式 3 - 輔色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D083AE6-46FA-4A59-8FB0-9F97EB10719F}" styleName="淺色樣式 3 - 輔色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82242" autoAdjust="0"/>
  </p:normalViewPr>
  <p:slideViewPr>
    <p:cSldViewPr showGuides="1">
      <p:cViewPr varScale="1">
        <p:scale>
          <a:sx n="107" d="100"/>
          <a:sy n="107" d="100"/>
        </p:scale>
        <p:origin x="62" y="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995"/>
    </p:cViewPr>
  </p:sorterViewPr>
  <p:notesViewPr>
    <p:cSldViewPr showGuides="1">
      <p:cViewPr varScale="1">
        <p:scale>
          <a:sx n="87" d="100"/>
          <a:sy n="87" d="100"/>
        </p:scale>
        <p:origin x="-3084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430244-7E81-4127-92D9-424EC1769F7A}" type="doc">
      <dgm:prSet loTypeId="urn:microsoft.com/office/officeart/2008/layout/AlternatingHexagons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0A43FF6D-DF42-4EFA-8B45-E5E9729BDDF0}">
      <dgm:prSet phldrT="[文字]"/>
      <dgm:spPr>
        <a:solidFill>
          <a:srgbClr val="EAAD00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HOW</a:t>
          </a:r>
          <a:endParaRPr lang="zh-TW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zh-TW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經過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C05BF8E-420D-454D-8552-4267B2DA568A}" type="parTrans" cxnId="{2FCAB2A1-1FCF-4B88-B54E-59215B39E3C8}">
      <dgm:prSet/>
      <dgm:spPr/>
      <dgm:t>
        <a:bodyPr/>
        <a:lstStyle/>
        <a:p>
          <a:endParaRPr lang="zh-TW" altLang="en-US"/>
        </a:p>
      </dgm:t>
    </dgm:pt>
    <dgm:pt modelId="{70C54D8D-EDE4-4D72-888A-AABB6F3E7D85}" type="sibTrans" cxnId="{2FCAB2A1-1FCF-4B88-B54E-59215B39E3C8}">
      <dgm:prSet custT="1"/>
      <dgm:spPr>
        <a:solidFill>
          <a:srgbClr val="0070C0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altLang="zh-TW" sz="7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When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7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時間</a:t>
          </a:r>
        </a:p>
      </dgm:t>
    </dgm:pt>
    <dgm:pt modelId="{D1AC445C-CB01-497E-ABE9-969DFCAA8AFD}">
      <dgm:prSet phldrT="[文字]" custT="1"/>
      <dgm:spPr>
        <a:solidFill>
          <a:schemeClr val="accent6">
            <a:lumMod val="50000"/>
          </a:scheme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altLang="zh-TW" sz="7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WHERE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7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地點</a:t>
          </a:r>
        </a:p>
      </dgm:t>
    </dgm:pt>
    <dgm:pt modelId="{001FB4C3-BD2B-4FCE-98EA-CE0C8C3B9677}" type="parTrans" cxnId="{81127ACA-CA6D-4903-96E4-6DB67464A7D3}">
      <dgm:prSet/>
      <dgm:spPr/>
      <dgm:t>
        <a:bodyPr/>
        <a:lstStyle/>
        <a:p>
          <a:endParaRPr lang="zh-TW" altLang="en-US"/>
        </a:p>
      </dgm:t>
    </dgm:pt>
    <dgm:pt modelId="{FC464E61-C463-4F6C-9BF4-79114C608E6A}" type="sibTrans" cxnId="{81127ACA-CA6D-4903-96E4-6DB67464A7D3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altLang="zh-TW" sz="7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Why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7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原因</a:t>
          </a:r>
        </a:p>
      </dgm:t>
    </dgm:pt>
    <dgm:pt modelId="{E5F77257-D5C1-494F-BE14-F86CBBA01F2F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altLang="zh-TW" sz="7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WHO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7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人物</a:t>
          </a:r>
        </a:p>
      </dgm:t>
    </dgm:pt>
    <dgm:pt modelId="{BF94A4CC-75D6-4FA5-AC48-C37F5F0B035B}" type="parTrans" cxnId="{27C793DD-1B34-4D74-B582-DDD54B3AF25B}">
      <dgm:prSet/>
      <dgm:spPr/>
      <dgm:t>
        <a:bodyPr/>
        <a:lstStyle/>
        <a:p>
          <a:endParaRPr lang="zh-TW" altLang="en-US"/>
        </a:p>
      </dgm:t>
    </dgm:pt>
    <dgm:pt modelId="{B4942CB6-765D-4670-B46E-4501C0686141}" type="sibTrans" cxnId="{27C793DD-1B34-4D74-B582-DDD54B3AF25B}">
      <dgm:prSet/>
      <dgm:spPr/>
      <dgm:t>
        <a:bodyPr/>
        <a:lstStyle/>
        <a:p>
          <a:endParaRPr lang="zh-TW" altLang="en-US"/>
        </a:p>
      </dgm:t>
    </dgm:pt>
    <dgm:pt modelId="{CE74BF61-0325-4210-9ABC-F35916A60142}" type="pres">
      <dgm:prSet presAssocID="{86430244-7E81-4127-92D9-424EC1769F7A}" presName="Name0" presStyleCnt="0">
        <dgm:presLayoutVars>
          <dgm:chMax/>
          <dgm:chPref/>
          <dgm:dir/>
          <dgm:animLvl val="lvl"/>
        </dgm:presLayoutVars>
      </dgm:prSet>
      <dgm:spPr/>
    </dgm:pt>
    <dgm:pt modelId="{3B528DC3-EF57-4A39-96A3-74C1D052843C}" type="pres">
      <dgm:prSet presAssocID="{E5F77257-D5C1-494F-BE14-F86CBBA01F2F}" presName="composite" presStyleCnt="0"/>
      <dgm:spPr/>
    </dgm:pt>
    <dgm:pt modelId="{191B6DB4-FA91-4B04-9F1C-E8D42A8769F4}" type="pres">
      <dgm:prSet presAssocID="{E5F77257-D5C1-494F-BE14-F86CBBA01F2F}" presName="Parent1" presStyleLbl="node1" presStyleIdx="0" presStyleCnt="6" custLinFactNeighborX="-4534" custLinFactNeighborY="11884">
        <dgm:presLayoutVars>
          <dgm:chMax val="1"/>
          <dgm:chPref val="1"/>
          <dgm:bulletEnabled val="1"/>
        </dgm:presLayoutVars>
      </dgm:prSet>
      <dgm:spPr/>
    </dgm:pt>
    <dgm:pt modelId="{E4B6EA5C-0E30-4744-9AFF-4F0A72838933}" type="pres">
      <dgm:prSet presAssocID="{E5F77257-D5C1-494F-BE14-F86CBBA01F2F}" presName="Childtext1" presStyleLbl="revTx" presStyleIdx="0" presStyleCnt="3" custLinFactY="41827" custLinFactNeighborX="-33833" custLinFactNeighborY="100000">
        <dgm:presLayoutVars>
          <dgm:chMax val="0"/>
          <dgm:chPref val="0"/>
          <dgm:bulletEnabled val="1"/>
        </dgm:presLayoutVars>
      </dgm:prSet>
      <dgm:spPr/>
    </dgm:pt>
    <dgm:pt modelId="{3C5F8824-80E6-49C8-A3B9-00CD929EAC2A}" type="pres">
      <dgm:prSet presAssocID="{E5F77257-D5C1-494F-BE14-F86CBBA01F2F}" presName="BalanceSpacing" presStyleCnt="0"/>
      <dgm:spPr/>
    </dgm:pt>
    <dgm:pt modelId="{A0CC429C-3392-4EF5-93E2-EF33F6E652D8}" type="pres">
      <dgm:prSet presAssocID="{E5F77257-D5C1-494F-BE14-F86CBBA01F2F}" presName="BalanceSpacing1" presStyleCnt="0"/>
      <dgm:spPr/>
    </dgm:pt>
    <dgm:pt modelId="{14A12F78-ADA2-4407-A0B9-D27F3A535A0E}" type="pres">
      <dgm:prSet presAssocID="{B4942CB6-765D-4670-B46E-4501C0686141}" presName="Accent1Text" presStyleLbl="node1" presStyleIdx="1" presStyleCnt="6" custLinFactNeighborX="-1771" custLinFactNeighborY="14724"/>
      <dgm:spPr/>
    </dgm:pt>
    <dgm:pt modelId="{46FBF458-5D3B-435A-8A20-0DB15DF97C95}" type="pres">
      <dgm:prSet presAssocID="{B4942CB6-765D-4670-B46E-4501C0686141}" presName="spaceBetweenRectangles" presStyleCnt="0"/>
      <dgm:spPr/>
    </dgm:pt>
    <dgm:pt modelId="{9D5DC6BA-8C35-403E-8F63-05CF579476F1}" type="pres">
      <dgm:prSet presAssocID="{0A43FF6D-DF42-4EFA-8B45-E5E9729BDDF0}" presName="composite" presStyleCnt="0"/>
      <dgm:spPr/>
    </dgm:pt>
    <dgm:pt modelId="{907703C2-0F6E-4715-9083-C953BA1A4D85}" type="pres">
      <dgm:prSet presAssocID="{0A43FF6D-DF42-4EFA-8B45-E5E9729BDDF0}" presName="Parent1" presStyleLbl="node1" presStyleIdx="2" presStyleCnt="6" custLinFactX="-1050" custLinFactNeighborX="-100000" custLinFactNeighborY="9581">
        <dgm:presLayoutVars>
          <dgm:chMax val="1"/>
          <dgm:chPref val="1"/>
          <dgm:bulletEnabled val="1"/>
        </dgm:presLayoutVars>
      </dgm:prSet>
      <dgm:spPr/>
    </dgm:pt>
    <dgm:pt modelId="{22DFFBC8-D502-47F5-8B40-07010E298DB8}" type="pres">
      <dgm:prSet presAssocID="{0A43FF6D-DF42-4EFA-8B45-E5E9729BDDF0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85BE6D90-BBC6-448F-B6AA-3539C3FF1A0A}" type="pres">
      <dgm:prSet presAssocID="{0A43FF6D-DF42-4EFA-8B45-E5E9729BDDF0}" presName="BalanceSpacing" presStyleCnt="0"/>
      <dgm:spPr/>
    </dgm:pt>
    <dgm:pt modelId="{A1B7376A-2B32-46D7-951C-AE3E0B1A51F1}" type="pres">
      <dgm:prSet presAssocID="{0A43FF6D-DF42-4EFA-8B45-E5E9729BDDF0}" presName="BalanceSpacing1" presStyleCnt="0"/>
      <dgm:spPr/>
    </dgm:pt>
    <dgm:pt modelId="{4B0C0309-235C-4DA6-BAB8-1C7FBA6AD892}" type="pres">
      <dgm:prSet presAssocID="{70C54D8D-EDE4-4D72-888A-AABB6F3E7D85}" presName="Accent1Text" presStyleLbl="node1" presStyleIdx="3" presStyleCnt="6" custLinFactNeighborX="-7125" custLinFactNeighborY="5636"/>
      <dgm:spPr/>
    </dgm:pt>
    <dgm:pt modelId="{5F09268D-9D83-44D6-AFBE-E5E59B376EB7}" type="pres">
      <dgm:prSet presAssocID="{70C54D8D-EDE4-4D72-888A-AABB6F3E7D85}" presName="spaceBetweenRectangles" presStyleCnt="0"/>
      <dgm:spPr/>
    </dgm:pt>
    <dgm:pt modelId="{7EBD1539-D1BC-4723-BB6E-08F161EC8DEB}" type="pres">
      <dgm:prSet presAssocID="{D1AC445C-CB01-497E-ABE9-969DFCAA8AFD}" presName="composite" presStyleCnt="0"/>
      <dgm:spPr/>
    </dgm:pt>
    <dgm:pt modelId="{1973BE57-1F24-462C-9914-F00F870F9800}" type="pres">
      <dgm:prSet presAssocID="{D1AC445C-CB01-497E-ABE9-969DFCAA8AFD}" presName="Parent1" presStyleLbl="node1" presStyleIdx="4" presStyleCnt="6" custScaleX="105330" custLinFactNeighborX="-2697" custLinFactNeighborY="1565">
        <dgm:presLayoutVars>
          <dgm:chMax val="1"/>
          <dgm:chPref val="1"/>
          <dgm:bulletEnabled val="1"/>
        </dgm:presLayoutVars>
      </dgm:prSet>
      <dgm:spPr/>
    </dgm:pt>
    <dgm:pt modelId="{B2ABD461-5908-45D7-9235-F4BC0FC671CA}" type="pres">
      <dgm:prSet presAssocID="{D1AC445C-CB01-497E-ABE9-969DFCAA8AFD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C45EC937-C67E-4195-AA2B-0BD25149DAF2}" type="pres">
      <dgm:prSet presAssocID="{D1AC445C-CB01-497E-ABE9-969DFCAA8AFD}" presName="BalanceSpacing" presStyleCnt="0"/>
      <dgm:spPr/>
    </dgm:pt>
    <dgm:pt modelId="{839F2438-DC42-4E09-AEC2-9F234A3EF793}" type="pres">
      <dgm:prSet presAssocID="{D1AC445C-CB01-497E-ABE9-969DFCAA8AFD}" presName="BalanceSpacing1" presStyleCnt="0"/>
      <dgm:spPr/>
    </dgm:pt>
    <dgm:pt modelId="{71A1D898-0DC0-4B02-A5BA-CF0A8E513F36}" type="pres">
      <dgm:prSet presAssocID="{FC464E61-C463-4F6C-9BF4-79114C608E6A}" presName="Accent1Text" presStyleLbl="node1" presStyleIdx="5" presStyleCnt="6"/>
      <dgm:spPr/>
    </dgm:pt>
  </dgm:ptLst>
  <dgm:cxnLst>
    <dgm:cxn modelId="{87BC4816-F598-4CB3-821F-57E120D43C42}" type="presOf" srcId="{B4942CB6-765D-4670-B46E-4501C0686141}" destId="{14A12F78-ADA2-4407-A0B9-D27F3A535A0E}" srcOrd="0" destOrd="0" presId="urn:microsoft.com/office/officeart/2008/layout/AlternatingHexagons"/>
    <dgm:cxn modelId="{9C1F8219-CBB1-4C41-88F5-A1229B333D01}" type="presOf" srcId="{E5F77257-D5C1-494F-BE14-F86CBBA01F2F}" destId="{191B6DB4-FA91-4B04-9F1C-E8D42A8769F4}" srcOrd="0" destOrd="0" presId="urn:microsoft.com/office/officeart/2008/layout/AlternatingHexagons"/>
    <dgm:cxn modelId="{2EB33132-F0DD-4D7A-A1AC-64DAF287BB8C}" type="presOf" srcId="{86430244-7E81-4127-92D9-424EC1769F7A}" destId="{CE74BF61-0325-4210-9ABC-F35916A60142}" srcOrd="0" destOrd="0" presId="urn:microsoft.com/office/officeart/2008/layout/AlternatingHexagons"/>
    <dgm:cxn modelId="{1780195D-22DF-4617-AA40-6B38899C0A75}" type="presOf" srcId="{70C54D8D-EDE4-4D72-888A-AABB6F3E7D85}" destId="{4B0C0309-235C-4DA6-BAB8-1C7FBA6AD892}" srcOrd="0" destOrd="0" presId="urn:microsoft.com/office/officeart/2008/layout/AlternatingHexagons"/>
    <dgm:cxn modelId="{141E866D-9CC2-4C40-9496-1ABC0500D86E}" type="presOf" srcId="{FC464E61-C463-4F6C-9BF4-79114C608E6A}" destId="{71A1D898-0DC0-4B02-A5BA-CF0A8E513F36}" srcOrd="0" destOrd="0" presId="urn:microsoft.com/office/officeart/2008/layout/AlternatingHexagons"/>
    <dgm:cxn modelId="{09113B58-B5B0-47A4-9869-374D90B2F89B}" type="presOf" srcId="{D1AC445C-CB01-497E-ABE9-969DFCAA8AFD}" destId="{1973BE57-1F24-462C-9914-F00F870F9800}" srcOrd="0" destOrd="0" presId="urn:microsoft.com/office/officeart/2008/layout/AlternatingHexagons"/>
    <dgm:cxn modelId="{2FCAB2A1-1FCF-4B88-B54E-59215B39E3C8}" srcId="{86430244-7E81-4127-92D9-424EC1769F7A}" destId="{0A43FF6D-DF42-4EFA-8B45-E5E9729BDDF0}" srcOrd="1" destOrd="0" parTransId="{5C05BF8E-420D-454D-8552-4267B2DA568A}" sibTransId="{70C54D8D-EDE4-4D72-888A-AABB6F3E7D85}"/>
    <dgm:cxn modelId="{93AC28BE-FF71-42D8-8F2C-CE84FEAEB169}" type="presOf" srcId="{0A43FF6D-DF42-4EFA-8B45-E5E9729BDDF0}" destId="{907703C2-0F6E-4715-9083-C953BA1A4D85}" srcOrd="0" destOrd="0" presId="urn:microsoft.com/office/officeart/2008/layout/AlternatingHexagons"/>
    <dgm:cxn modelId="{81127ACA-CA6D-4903-96E4-6DB67464A7D3}" srcId="{86430244-7E81-4127-92D9-424EC1769F7A}" destId="{D1AC445C-CB01-497E-ABE9-969DFCAA8AFD}" srcOrd="2" destOrd="0" parTransId="{001FB4C3-BD2B-4FCE-98EA-CE0C8C3B9677}" sibTransId="{FC464E61-C463-4F6C-9BF4-79114C608E6A}"/>
    <dgm:cxn modelId="{27C793DD-1B34-4D74-B582-DDD54B3AF25B}" srcId="{86430244-7E81-4127-92D9-424EC1769F7A}" destId="{E5F77257-D5C1-494F-BE14-F86CBBA01F2F}" srcOrd="0" destOrd="0" parTransId="{BF94A4CC-75D6-4FA5-AC48-C37F5F0B035B}" sibTransId="{B4942CB6-765D-4670-B46E-4501C0686141}"/>
    <dgm:cxn modelId="{59B5AFAA-89B4-4E6E-BFD2-A5D519CF9179}" type="presParOf" srcId="{CE74BF61-0325-4210-9ABC-F35916A60142}" destId="{3B528DC3-EF57-4A39-96A3-74C1D052843C}" srcOrd="0" destOrd="0" presId="urn:microsoft.com/office/officeart/2008/layout/AlternatingHexagons"/>
    <dgm:cxn modelId="{D8BC4907-87D6-4AB0-BE1F-A9E8F2908CB5}" type="presParOf" srcId="{3B528DC3-EF57-4A39-96A3-74C1D052843C}" destId="{191B6DB4-FA91-4B04-9F1C-E8D42A8769F4}" srcOrd="0" destOrd="0" presId="urn:microsoft.com/office/officeart/2008/layout/AlternatingHexagons"/>
    <dgm:cxn modelId="{FF5F9559-532F-4188-8128-EBD741687A38}" type="presParOf" srcId="{3B528DC3-EF57-4A39-96A3-74C1D052843C}" destId="{E4B6EA5C-0E30-4744-9AFF-4F0A72838933}" srcOrd="1" destOrd="0" presId="urn:microsoft.com/office/officeart/2008/layout/AlternatingHexagons"/>
    <dgm:cxn modelId="{CCE22D9A-F338-47BE-AEAC-4327D1E4ACD1}" type="presParOf" srcId="{3B528DC3-EF57-4A39-96A3-74C1D052843C}" destId="{3C5F8824-80E6-49C8-A3B9-00CD929EAC2A}" srcOrd="2" destOrd="0" presId="urn:microsoft.com/office/officeart/2008/layout/AlternatingHexagons"/>
    <dgm:cxn modelId="{7F34E9F5-854C-4A18-90A1-1BA6AC37DEC9}" type="presParOf" srcId="{3B528DC3-EF57-4A39-96A3-74C1D052843C}" destId="{A0CC429C-3392-4EF5-93E2-EF33F6E652D8}" srcOrd="3" destOrd="0" presId="urn:microsoft.com/office/officeart/2008/layout/AlternatingHexagons"/>
    <dgm:cxn modelId="{46FD9797-56A1-4099-8019-3D3030C5025A}" type="presParOf" srcId="{3B528DC3-EF57-4A39-96A3-74C1D052843C}" destId="{14A12F78-ADA2-4407-A0B9-D27F3A535A0E}" srcOrd="4" destOrd="0" presId="urn:microsoft.com/office/officeart/2008/layout/AlternatingHexagons"/>
    <dgm:cxn modelId="{37CAD6F0-B664-4C60-B391-5487A3C95B76}" type="presParOf" srcId="{CE74BF61-0325-4210-9ABC-F35916A60142}" destId="{46FBF458-5D3B-435A-8A20-0DB15DF97C95}" srcOrd="1" destOrd="0" presId="urn:microsoft.com/office/officeart/2008/layout/AlternatingHexagons"/>
    <dgm:cxn modelId="{ED410AC6-7D27-4BB5-B02D-BEBEA30B063C}" type="presParOf" srcId="{CE74BF61-0325-4210-9ABC-F35916A60142}" destId="{9D5DC6BA-8C35-403E-8F63-05CF579476F1}" srcOrd="2" destOrd="0" presId="urn:microsoft.com/office/officeart/2008/layout/AlternatingHexagons"/>
    <dgm:cxn modelId="{6C2F7B89-5D16-4750-B58D-2FA062A3B754}" type="presParOf" srcId="{9D5DC6BA-8C35-403E-8F63-05CF579476F1}" destId="{907703C2-0F6E-4715-9083-C953BA1A4D85}" srcOrd="0" destOrd="0" presId="urn:microsoft.com/office/officeart/2008/layout/AlternatingHexagons"/>
    <dgm:cxn modelId="{8B3400B0-4C4B-491D-B018-3AE272B65B2B}" type="presParOf" srcId="{9D5DC6BA-8C35-403E-8F63-05CF579476F1}" destId="{22DFFBC8-D502-47F5-8B40-07010E298DB8}" srcOrd="1" destOrd="0" presId="urn:microsoft.com/office/officeart/2008/layout/AlternatingHexagons"/>
    <dgm:cxn modelId="{C4FD3AEE-6079-4F3E-A54A-0000DEE1308E}" type="presParOf" srcId="{9D5DC6BA-8C35-403E-8F63-05CF579476F1}" destId="{85BE6D90-BBC6-448F-B6AA-3539C3FF1A0A}" srcOrd="2" destOrd="0" presId="urn:microsoft.com/office/officeart/2008/layout/AlternatingHexagons"/>
    <dgm:cxn modelId="{92E4869A-6C62-4C6B-BCF0-C8BEA4EE9166}" type="presParOf" srcId="{9D5DC6BA-8C35-403E-8F63-05CF579476F1}" destId="{A1B7376A-2B32-46D7-951C-AE3E0B1A51F1}" srcOrd="3" destOrd="0" presId="urn:microsoft.com/office/officeart/2008/layout/AlternatingHexagons"/>
    <dgm:cxn modelId="{00F98625-CCF9-4765-8638-2A903CD56283}" type="presParOf" srcId="{9D5DC6BA-8C35-403E-8F63-05CF579476F1}" destId="{4B0C0309-235C-4DA6-BAB8-1C7FBA6AD892}" srcOrd="4" destOrd="0" presId="urn:microsoft.com/office/officeart/2008/layout/AlternatingHexagons"/>
    <dgm:cxn modelId="{E902B02C-8002-4CA4-9939-062B297CFC3D}" type="presParOf" srcId="{CE74BF61-0325-4210-9ABC-F35916A60142}" destId="{5F09268D-9D83-44D6-AFBE-E5E59B376EB7}" srcOrd="3" destOrd="0" presId="urn:microsoft.com/office/officeart/2008/layout/AlternatingHexagons"/>
    <dgm:cxn modelId="{DD177D8F-6C10-41B5-A843-CC4FAD5DE325}" type="presParOf" srcId="{CE74BF61-0325-4210-9ABC-F35916A60142}" destId="{7EBD1539-D1BC-4723-BB6E-08F161EC8DEB}" srcOrd="4" destOrd="0" presId="urn:microsoft.com/office/officeart/2008/layout/AlternatingHexagons"/>
    <dgm:cxn modelId="{A8896682-6A2E-4738-99C9-7346F86C77EC}" type="presParOf" srcId="{7EBD1539-D1BC-4723-BB6E-08F161EC8DEB}" destId="{1973BE57-1F24-462C-9914-F00F870F9800}" srcOrd="0" destOrd="0" presId="urn:microsoft.com/office/officeart/2008/layout/AlternatingHexagons"/>
    <dgm:cxn modelId="{83FBEDDE-756B-4612-AD96-0F4CB11B437B}" type="presParOf" srcId="{7EBD1539-D1BC-4723-BB6E-08F161EC8DEB}" destId="{B2ABD461-5908-45D7-9235-F4BC0FC671CA}" srcOrd="1" destOrd="0" presId="urn:microsoft.com/office/officeart/2008/layout/AlternatingHexagons"/>
    <dgm:cxn modelId="{43ACC5DE-6F1F-4551-A864-7F7FB97D1852}" type="presParOf" srcId="{7EBD1539-D1BC-4723-BB6E-08F161EC8DEB}" destId="{C45EC937-C67E-4195-AA2B-0BD25149DAF2}" srcOrd="2" destOrd="0" presId="urn:microsoft.com/office/officeart/2008/layout/AlternatingHexagons"/>
    <dgm:cxn modelId="{50C83E8D-7A7D-47A8-B701-CAB99A9AA507}" type="presParOf" srcId="{7EBD1539-D1BC-4723-BB6E-08F161EC8DEB}" destId="{839F2438-DC42-4E09-AEC2-9F234A3EF793}" srcOrd="3" destOrd="0" presId="urn:microsoft.com/office/officeart/2008/layout/AlternatingHexagons"/>
    <dgm:cxn modelId="{CC2FF980-277F-4156-9D92-E132DF99F8D7}" type="presParOf" srcId="{7EBD1539-D1BC-4723-BB6E-08F161EC8DEB}" destId="{71A1D898-0DC0-4B02-A5BA-CF0A8E513F36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1B6DB4-FA91-4B04-9F1C-E8D42A8769F4}">
      <dsp:nvSpPr>
        <dsp:cNvPr id="0" name=""/>
        <dsp:cNvSpPr/>
      </dsp:nvSpPr>
      <dsp:spPr>
        <a:xfrm rot="5400000">
          <a:off x="940303" y="111674"/>
          <a:ext cx="605660" cy="526924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zh-TW" sz="7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WHO</a:t>
          </a:r>
        </a:p>
        <a:p>
          <a:pPr marL="0" lvl="0" indent="0" algn="ctr" defTabSz="3111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7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人物</a:t>
          </a:r>
        </a:p>
      </dsp:txBody>
      <dsp:txXfrm rot="-5400000">
        <a:off x="1061783" y="166688"/>
        <a:ext cx="362700" cy="416896"/>
      </dsp:txXfrm>
    </dsp:sp>
    <dsp:sp modelId="{E4B6EA5C-0E30-4744-9AFF-4F0A72838933}">
      <dsp:nvSpPr>
        <dsp:cNvPr id="0" name=""/>
        <dsp:cNvSpPr/>
      </dsp:nvSpPr>
      <dsp:spPr>
        <a:xfrm>
          <a:off x="1317793" y="636856"/>
          <a:ext cx="675917" cy="3633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A12F78-ADA2-4407-A0B9-D27F3A535A0E}">
      <dsp:nvSpPr>
        <dsp:cNvPr id="0" name=""/>
        <dsp:cNvSpPr/>
      </dsp:nvSpPr>
      <dsp:spPr>
        <a:xfrm rot="5400000">
          <a:off x="385783" y="128875"/>
          <a:ext cx="605660" cy="526924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3300" kern="1200"/>
        </a:p>
      </dsp:txBody>
      <dsp:txXfrm rot="-5400000">
        <a:off x="507263" y="183889"/>
        <a:ext cx="362700" cy="416896"/>
      </dsp:txXfrm>
    </dsp:sp>
    <dsp:sp modelId="{907703C2-0F6E-4715-9083-C953BA1A4D85}">
      <dsp:nvSpPr>
        <dsp:cNvPr id="0" name=""/>
        <dsp:cNvSpPr/>
      </dsp:nvSpPr>
      <dsp:spPr>
        <a:xfrm rot="5400000">
          <a:off x="146107" y="611810"/>
          <a:ext cx="605660" cy="526924"/>
        </a:xfrm>
        <a:prstGeom prst="hexagon">
          <a:avLst>
            <a:gd name="adj" fmla="val 25000"/>
            <a:gd name="vf" fmla="val 115470"/>
          </a:avLst>
        </a:prstGeom>
        <a:solidFill>
          <a:srgbClr val="EAAD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HOW</a:t>
          </a:r>
          <a:endParaRPr lang="zh-TW" sz="8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0" lvl="0" indent="0" algn="ctr" defTabSz="355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sz="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經過</a:t>
          </a:r>
          <a:endParaRPr lang="zh-TW" altLang="en-US" sz="8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267587" y="666824"/>
        <a:ext cx="362700" cy="416896"/>
      </dsp:txXfrm>
    </dsp:sp>
    <dsp:sp modelId="{22DFFBC8-D502-47F5-8B40-07010E298DB8}">
      <dsp:nvSpPr>
        <dsp:cNvPr id="0" name=""/>
        <dsp:cNvSpPr/>
      </dsp:nvSpPr>
      <dsp:spPr>
        <a:xfrm>
          <a:off x="42015" y="635546"/>
          <a:ext cx="654113" cy="3633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0C0309-235C-4DA6-BAB8-1C7FBA6AD892}">
      <dsp:nvSpPr>
        <dsp:cNvPr id="0" name=""/>
        <dsp:cNvSpPr/>
      </dsp:nvSpPr>
      <dsp:spPr>
        <a:xfrm rot="5400000">
          <a:off x="1210100" y="587917"/>
          <a:ext cx="605660" cy="526924"/>
        </a:xfrm>
        <a:prstGeom prst="hexagon">
          <a:avLst>
            <a:gd name="adj" fmla="val 25000"/>
            <a:gd name="vf" fmla="val 115470"/>
          </a:avLst>
        </a:prstGeom>
        <a:solidFill>
          <a:srgbClr val="0070C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zh-TW" sz="7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When</a:t>
          </a:r>
        </a:p>
        <a:p>
          <a:pPr marL="0" lvl="0" indent="0" algn="ctr" defTabSz="3111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7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時間</a:t>
          </a:r>
        </a:p>
      </dsp:txBody>
      <dsp:txXfrm rot="-5400000">
        <a:off x="1331580" y="642931"/>
        <a:ext cx="362700" cy="416896"/>
      </dsp:txXfrm>
    </dsp:sp>
    <dsp:sp modelId="{1973BE57-1F24-462C-9914-F00F870F9800}">
      <dsp:nvSpPr>
        <dsp:cNvPr id="0" name=""/>
        <dsp:cNvSpPr/>
      </dsp:nvSpPr>
      <dsp:spPr>
        <a:xfrm rot="5400000">
          <a:off x="949983" y="1054154"/>
          <a:ext cx="605660" cy="555010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lumMod val="5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zh-TW" sz="7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WHERE</a:t>
          </a:r>
        </a:p>
        <a:p>
          <a:pPr marL="0" lvl="0" indent="0" algn="ctr" defTabSz="3111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7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地點</a:t>
          </a:r>
        </a:p>
      </dsp:txBody>
      <dsp:txXfrm rot="-5400000">
        <a:off x="1063942" y="1125553"/>
        <a:ext cx="377742" cy="412215"/>
      </dsp:txXfrm>
    </dsp:sp>
    <dsp:sp modelId="{B2ABD461-5908-45D7-9235-F4BC0FC671CA}">
      <dsp:nvSpPr>
        <dsp:cNvPr id="0" name=""/>
        <dsp:cNvSpPr/>
      </dsp:nvSpPr>
      <dsp:spPr>
        <a:xfrm>
          <a:off x="1546477" y="1149631"/>
          <a:ext cx="675917" cy="3633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A1D898-0DC0-4B02-A5BA-CF0A8E513F36}">
      <dsp:nvSpPr>
        <dsp:cNvPr id="0" name=""/>
        <dsp:cNvSpPr/>
      </dsp:nvSpPr>
      <dsp:spPr>
        <a:xfrm rot="5400000">
          <a:off x="395115" y="1067867"/>
          <a:ext cx="605660" cy="526924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lumMod val="7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zh-TW" sz="7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Why</a:t>
          </a:r>
        </a:p>
        <a:p>
          <a:pPr marL="0" lvl="0" indent="0" algn="ctr" defTabSz="3111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7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原因</a:t>
          </a:r>
        </a:p>
      </dsp:txBody>
      <dsp:txXfrm rot="-5400000">
        <a:off x="516595" y="1122881"/>
        <a:ext cx="362700" cy="4168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9D31B8-E57D-47F8-9C6D-1FF2A11C961B}" type="datetimeFigureOut">
              <a:rPr lang="zh-TW" altLang="en-US" smtClean="0"/>
              <a:t>2022/12/2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50345D-4B73-4CCF-B538-EC37019E13B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745033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20853C-7381-488E-8FD4-129D661A9DB7}" type="datetimeFigureOut">
              <a:rPr lang="zh-TW" altLang="en-US" smtClean="0"/>
              <a:t>2022/12/2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5142D0-357A-463A-9B02-F0340B24CF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3412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142D0-357A-463A-9B02-F0340B24CFFB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7053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5142D0-357A-463A-9B02-F0340B24CFFB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83154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5142D0-357A-463A-9B02-F0340B24CFFB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8120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5142D0-357A-463A-9B02-F0340B24CFFB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8285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5142D0-357A-463A-9B02-F0340B24CFFB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16916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5142D0-357A-463A-9B02-F0340B24CFFB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5141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5142D0-357A-463A-9B02-F0340B24CFFB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27544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5142D0-357A-463A-9B02-F0340B24CFFB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439920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5142D0-357A-463A-9B02-F0340B24CFFB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230892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5142D0-357A-463A-9B02-F0340B24CFFB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03298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5142D0-357A-463A-9B02-F0340B24CFFB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9841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g8fc1bd382e_0_8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2" name="Google Shape;762;g8fc1bd382e_0_8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413370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5142D0-357A-463A-9B02-F0340B24CFFB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5383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913f0108fb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913f0108fb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9002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9016165c4b_2_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Google Shape;589;g9016165c4b_2_2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177775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5142D0-357A-463A-9B02-F0340B24CFFB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1666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5142D0-357A-463A-9B02-F0340B24CFFB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50225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5142D0-357A-463A-9B02-F0340B24CFFB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72002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5142D0-357A-463A-9B02-F0340B24CFFB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78812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5142D0-357A-463A-9B02-F0340B24CFFB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1636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頁(圖片固定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矩形 46"/>
          <p:cNvSpPr/>
          <p:nvPr userDrawn="1"/>
        </p:nvSpPr>
        <p:spPr>
          <a:xfrm>
            <a:off x="287524" y="2931790"/>
            <a:ext cx="8568952" cy="1800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0" name="圖片 3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4" t="6919" r="50000" b="6163"/>
          <a:stretch/>
        </p:blipFill>
        <p:spPr>
          <a:xfrm>
            <a:off x="179512" y="-32736"/>
            <a:ext cx="4539233" cy="4986877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 hasCustomPrompt="1"/>
          </p:nvPr>
        </p:nvSpPr>
        <p:spPr>
          <a:xfrm>
            <a:off x="4226049" y="1635646"/>
            <a:ext cx="8229600" cy="857250"/>
          </a:xfrm>
        </p:spPr>
        <p:txBody>
          <a:bodyPr>
            <a:normAutofit/>
          </a:bodyPr>
          <a:lstStyle>
            <a:lvl1pPr algn="l">
              <a:defRPr lang="zh-TW" altLang="en-US" sz="4800" kern="1200" dirty="0">
                <a:solidFill>
                  <a:schemeClr val="tx2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  <a:cs typeface="+mn-cs"/>
              </a:defRPr>
            </a:lvl1pPr>
          </a:lstStyle>
          <a:p>
            <a:r>
              <a:rPr lang="zh-TW" altLang="en-US" dirty="0"/>
              <a:t>標題樣式</a:t>
            </a:r>
          </a:p>
        </p:txBody>
      </p:sp>
      <p:sp>
        <p:nvSpPr>
          <p:cNvPr id="31" name="內容版面配置區 30"/>
          <p:cNvSpPr>
            <a:spLocks noGrp="1"/>
          </p:cNvSpPr>
          <p:nvPr>
            <p:ph sz="quarter" idx="10" hasCustomPrompt="1"/>
          </p:nvPr>
        </p:nvSpPr>
        <p:spPr>
          <a:xfrm>
            <a:off x="4355976" y="3363838"/>
            <a:ext cx="3996317" cy="288032"/>
          </a:xfrm>
        </p:spPr>
        <p:txBody>
          <a:bodyPr>
            <a:noAutofit/>
          </a:bodyPr>
          <a:lstStyle>
            <a:lvl1pPr marL="0" indent="0" algn="dist">
              <a:buNone/>
              <a:defRPr lang="zh-TW" altLang="en-US" sz="1800" b="1" kern="1200" dirty="0" smtClean="0">
                <a:solidFill>
                  <a:schemeClr val="bg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+mn-ea"/>
                <a:sym typeface="Wingdings" panose="05000000000000000000" pitchFamily="2" charset="2"/>
              </a:defRPr>
            </a:lvl1pPr>
            <a:lvl2pPr>
              <a:defRPr lang="zh-TW" alt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ea"/>
              </a:defRPr>
            </a:lvl2pPr>
            <a:lvl3pPr>
              <a:defRPr lang="zh-TW" alt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ea"/>
              </a:defRPr>
            </a:lvl3pPr>
            <a:lvl4pPr>
              <a:defRPr lang="zh-TW" alt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ea"/>
              </a:defRPr>
            </a:lvl4pPr>
            <a:lvl5pPr>
              <a:defRPr lang="zh-TW" altLang="en-US" sz="1800" kern="1200" dirty="0">
                <a:solidFill>
                  <a:schemeClr val="tx1"/>
                </a:solidFill>
                <a:latin typeface="+mn-lt"/>
                <a:ea typeface="+mn-ea"/>
                <a:cs typeface="+mn-ea"/>
              </a:defRPr>
            </a:lvl5pPr>
          </a:lstStyle>
          <a:p>
            <a:pPr lvl="0"/>
            <a:r>
              <a:rPr lang="zh-TW" altLang="en-US" dirty="0"/>
              <a:t>設計者： </a:t>
            </a:r>
            <a:r>
              <a:rPr lang="en-US" altLang="zh-TW" dirty="0"/>
              <a:t>(</a:t>
            </a:r>
            <a:r>
              <a:rPr lang="zh-TW" altLang="en-US" dirty="0"/>
              <a:t>可自行拉字體間距大小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35" name="內容版面配置區 34"/>
          <p:cNvSpPr>
            <a:spLocks noGrp="1"/>
          </p:cNvSpPr>
          <p:nvPr>
            <p:ph sz="quarter" idx="11" hasCustomPrompt="1"/>
          </p:nvPr>
        </p:nvSpPr>
        <p:spPr>
          <a:xfrm>
            <a:off x="7812360" y="555526"/>
            <a:ext cx="1439862" cy="215900"/>
          </a:xfrm>
        </p:spPr>
        <p:txBody>
          <a:bodyPr>
            <a:noAutofit/>
          </a:bodyPr>
          <a:lstStyle>
            <a:lvl1pPr marL="0" indent="0">
              <a:buNone/>
              <a:defRPr lang="zh-TW" altLang="en-US" sz="2000" kern="1200" dirty="0">
                <a:solidFill>
                  <a:schemeClr val="tx2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  <a:cs typeface="+mn-cs"/>
              </a:defRPr>
            </a:lvl1pPr>
          </a:lstStyle>
          <a:p>
            <a:pPr lvl="0"/>
            <a:r>
              <a:rPr lang="zh-TW" altLang="en-US" dirty="0"/>
              <a:t>年級</a:t>
            </a:r>
            <a:r>
              <a:rPr lang="en-US" altLang="zh-TW" dirty="0"/>
              <a:t>-</a:t>
            </a:r>
            <a:endParaRPr lang="zh-TW" altLang="en-US" dirty="0"/>
          </a:p>
        </p:txBody>
      </p:sp>
      <p:grpSp>
        <p:nvGrpSpPr>
          <p:cNvPr id="41" name="群組 40"/>
          <p:cNvGrpSpPr/>
          <p:nvPr userDrawn="1"/>
        </p:nvGrpSpPr>
        <p:grpSpPr>
          <a:xfrm>
            <a:off x="7812360" y="3147814"/>
            <a:ext cx="863842" cy="216000"/>
            <a:chOff x="6552601" y="381782"/>
            <a:chExt cx="863842" cy="216000"/>
          </a:xfrm>
        </p:grpSpPr>
        <p:sp>
          <p:nvSpPr>
            <p:cNvPr id="42" name="橢圓 41"/>
            <p:cNvSpPr/>
            <p:nvPr/>
          </p:nvSpPr>
          <p:spPr>
            <a:xfrm>
              <a:off x="6552601" y="381782"/>
              <a:ext cx="216024" cy="216000"/>
            </a:xfrm>
            <a:prstGeom prst="ellipse">
              <a:avLst/>
            </a:prstGeom>
            <a:solidFill>
              <a:srgbClr val="48D4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3" name="橢圓 42"/>
            <p:cNvSpPr/>
            <p:nvPr/>
          </p:nvSpPr>
          <p:spPr>
            <a:xfrm>
              <a:off x="6876510" y="381782"/>
              <a:ext cx="216024" cy="216000"/>
            </a:xfrm>
            <a:prstGeom prst="ellipse">
              <a:avLst/>
            </a:prstGeom>
            <a:solidFill>
              <a:srgbClr val="48D4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4" name="橢圓 43"/>
            <p:cNvSpPr/>
            <p:nvPr/>
          </p:nvSpPr>
          <p:spPr>
            <a:xfrm>
              <a:off x="7200419" y="381782"/>
              <a:ext cx="216024" cy="216000"/>
            </a:xfrm>
            <a:prstGeom prst="ellipse">
              <a:avLst/>
            </a:prstGeom>
            <a:solidFill>
              <a:srgbClr val="48D4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45" name="標題 2"/>
          <p:cNvSpPr txBox="1">
            <a:spLocks/>
          </p:cNvSpPr>
          <p:nvPr userDrawn="1"/>
        </p:nvSpPr>
        <p:spPr>
          <a:xfrm>
            <a:off x="6300192" y="198538"/>
            <a:ext cx="7772400" cy="367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zh-TW" altLang="en-US" sz="4800" kern="1200" dirty="0">
                <a:solidFill>
                  <a:schemeClr val="tx2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  <a:cs typeface="+mn-cs"/>
              </a:defRPr>
            </a:lvl1pPr>
          </a:lstStyle>
          <a:p>
            <a:r>
              <a:rPr lang="zh-TW" altLang="en-US" sz="2000" dirty="0">
                <a:solidFill>
                  <a:srgbClr val="0A939E"/>
                </a:solidFill>
              </a:rPr>
              <a:t>我的圖書館探索日誌</a:t>
            </a:r>
            <a:endParaRPr lang="zh-TW" altLang="en-US" sz="2000" dirty="0"/>
          </a:p>
        </p:txBody>
      </p:sp>
      <p:pic>
        <p:nvPicPr>
          <p:cNvPr id="46" name="圖片 4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930"/>
          <a:stretch/>
        </p:blipFill>
        <p:spPr>
          <a:xfrm>
            <a:off x="5940152" y="195486"/>
            <a:ext cx="363539" cy="37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667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lang="zh-TW" altLang="en-US" sz="4800" kern="1200" dirty="0">
                <a:solidFill>
                  <a:schemeClr val="tx2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  <a:cs typeface="+mn-cs"/>
              </a:defRPr>
            </a:lvl1pPr>
          </a:lstStyle>
          <a:p>
            <a:r>
              <a:rPr lang="zh-TW" altLang="en-US" dirty="0"/>
              <a:t>標題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1DCED-AA0B-457C-BF66-DB377F0B3A8B}" type="datetimeFigureOut">
              <a:rPr lang="zh-TW" altLang="en-US" smtClean="0"/>
              <a:t>2022/12/2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72FC9-65CD-4611-B9BC-59F43CA004A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75060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1DCED-AA0B-457C-BF66-DB377F0B3A8B}" type="datetimeFigureOut">
              <a:rPr lang="zh-TW" altLang="en-US" smtClean="0"/>
              <a:t>2022/12/2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72FC9-65CD-4611-B9BC-59F43CA004AB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283718"/>
            <a:ext cx="914129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8388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4068960" y="-956642"/>
            <a:ext cx="9789364" cy="288032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1DCED-AA0B-457C-BF66-DB377F0B3A8B}" type="datetimeFigureOut">
              <a:rPr lang="zh-TW" altLang="en-US" smtClean="0"/>
              <a:t>2022/12/2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72FC9-65CD-4611-B9BC-59F43CA004AB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 userDrawn="1"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500"/>
                    </a14:imgEffect>
                    <a14:imgEffect>
                      <a14:saturation sat="400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571750"/>
            <a:ext cx="9141293" cy="321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0371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1DCED-AA0B-457C-BF66-DB377F0B3A8B}" type="datetimeFigureOut">
              <a:rPr lang="zh-TW" altLang="en-US" smtClean="0"/>
              <a:t>2022/12/2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72FC9-65CD-4611-B9BC-59F43CA004AB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98610">
            <a:off x="-2530491" y="-817040"/>
            <a:ext cx="6252637" cy="4419371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21750">
            <a:off x="6107022" y="1124172"/>
            <a:ext cx="5256586" cy="466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4746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1DCED-AA0B-457C-BF66-DB377F0B3A8B}" type="datetimeFigureOut">
              <a:rPr lang="zh-TW" altLang="en-US" smtClean="0"/>
              <a:t>2022/12/2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72FC9-65CD-4611-B9BC-59F43CA004AB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98610">
            <a:off x="-2585686" y="-1033064"/>
            <a:ext cx="6252637" cy="4419371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63314">
            <a:off x="5689389" y="1338225"/>
            <a:ext cx="6252637" cy="441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9644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1DCED-AA0B-457C-BF66-DB377F0B3A8B}" type="datetimeFigureOut">
              <a:rPr lang="zh-TW" altLang="en-US" smtClean="0"/>
              <a:t>2022/12/2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72FC9-65CD-4611-B9BC-59F43CA004AB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" y="0"/>
            <a:ext cx="914129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3531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1DCED-AA0B-457C-BF66-DB377F0B3A8B}" type="datetimeFigureOut">
              <a:rPr lang="zh-TW" altLang="en-US" smtClean="0"/>
              <a:t>2022/12/2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72FC9-65CD-4611-B9BC-59F43CA004AB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0"/>
            <a:ext cx="914129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5675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1DCED-AA0B-457C-BF66-DB377F0B3A8B}" type="datetimeFigureOut">
              <a:rPr lang="zh-TW" altLang="en-US" smtClean="0"/>
              <a:t>2022/12/2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72FC9-65CD-4611-B9BC-59F43CA004AB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" y="0"/>
            <a:ext cx="914129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5675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1DCED-AA0B-457C-BF66-DB377F0B3A8B}" type="datetimeFigureOut">
              <a:rPr lang="zh-TW" altLang="en-US" smtClean="0"/>
              <a:t>2022/12/2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72FC9-65CD-4611-B9BC-59F43CA004AB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2" t="14429" r="55200" b="24089"/>
          <a:stretch/>
        </p:blipFill>
        <p:spPr>
          <a:xfrm>
            <a:off x="395536" y="2859782"/>
            <a:ext cx="1799552" cy="179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0587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" y="0"/>
            <a:ext cx="9141293" cy="51435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563638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563638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1DCED-AA0B-457C-BF66-DB377F0B3A8B}" type="datetimeFigureOut">
              <a:rPr lang="zh-TW" altLang="en-US" smtClean="0"/>
              <a:t>2022/12/2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72FC9-65CD-4611-B9BC-59F43CA004A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6993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首頁(只有標題文字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hasCustomPrompt="1"/>
          </p:nvPr>
        </p:nvSpPr>
        <p:spPr>
          <a:xfrm>
            <a:off x="4226049" y="1635646"/>
            <a:ext cx="8229600" cy="857250"/>
          </a:xfrm>
        </p:spPr>
        <p:txBody>
          <a:bodyPr>
            <a:normAutofit/>
          </a:bodyPr>
          <a:lstStyle>
            <a:lvl1pPr algn="l">
              <a:defRPr lang="zh-TW" altLang="en-US" sz="4800" kern="1200" dirty="0">
                <a:solidFill>
                  <a:schemeClr val="tx2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  <a:cs typeface="+mn-cs"/>
              </a:defRPr>
            </a:lvl1pPr>
          </a:lstStyle>
          <a:p>
            <a:r>
              <a:rPr lang="zh-TW" altLang="en-US" dirty="0"/>
              <a:t>標題樣式</a:t>
            </a:r>
          </a:p>
        </p:txBody>
      </p:sp>
      <p:sp>
        <p:nvSpPr>
          <p:cNvPr id="31" name="內容版面配置區 30"/>
          <p:cNvSpPr>
            <a:spLocks noGrp="1"/>
          </p:cNvSpPr>
          <p:nvPr>
            <p:ph sz="quarter" idx="10" hasCustomPrompt="1"/>
          </p:nvPr>
        </p:nvSpPr>
        <p:spPr>
          <a:xfrm>
            <a:off x="4355976" y="3363838"/>
            <a:ext cx="4464496" cy="288032"/>
          </a:xfrm>
        </p:spPr>
        <p:txBody>
          <a:bodyPr>
            <a:noAutofit/>
          </a:bodyPr>
          <a:lstStyle>
            <a:lvl1pPr marL="0" indent="0" algn="dist">
              <a:buNone/>
              <a:defRPr lang="zh-TW" alt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ea"/>
              </a:defRPr>
            </a:lvl1pPr>
            <a:lvl2pPr>
              <a:defRPr lang="zh-TW" alt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ea"/>
              </a:defRPr>
            </a:lvl2pPr>
            <a:lvl3pPr>
              <a:defRPr lang="zh-TW" alt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ea"/>
              </a:defRPr>
            </a:lvl3pPr>
            <a:lvl4pPr>
              <a:defRPr lang="zh-TW" alt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ea"/>
              </a:defRPr>
            </a:lvl4pPr>
            <a:lvl5pPr>
              <a:defRPr lang="zh-TW" altLang="en-US" sz="1800" kern="1200" dirty="0">
                <a:solidFill>
                  <a:schemeClr val="tx1"/>
                </a:solidFill>
                <a:latin typeface="+mn-lt"/>
                <a:ea typeface="+mn-ea"/>
                <a:cs typeface="+mn-ea"/>
              </a:defRPr>
            </a:lvl5pPr>
          </a:lstStyle>
          <a:p>
            <a:pPr lvl="0"/>
            <a:r>
              <a:rPr lang="zh-TW" altLang="en-US" dirty="0"/>
              <a:t>設計者： </a:t>
            </a:r>
            <a:r>
              <a:rPr lang="en-US" altLang="zh-TW" dirty="0"/>
              <a:t>(</a:t>
            </a:r>
            <a:r>
              <a:rPr lang="zh-TW" altLang="en-US" dirty="0"/>
              <a:t>可自行拉字體間距大小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35" name="內容版面配置區 34"/>
          <p:cNvSpPr>
            <a:spLocks noGrp="1"/>
          </p:cNvSpPr>
          <p:nvPr>
            <p:ph sz="quarter" idx="11" hasCustomPrompt="1"/>
          </p:nvPr>
        </p:nvSpPr>
        <p:spPr>
          <a:xfrm>
            <a:off x="7812360" y="555526"/>
            <a:ext cx="1439862" cy="215900"/>
          </a:xfrm>
        </p:spPr>
        <p:txBody>
          <a:bodyPr>
            <a:noAutofit/>
          </a:bodyPr>
          <a:lstStyle>
            <a:lvl1pPr marL="0" indent="0">
              <a:buNone/>
              <a:defRPr lang="zh-TW" altLang="en-US" sz="2000" kern="1200" dirty="0">
                <a:solidFill>
                  <a:schemeClr val="tx2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  <a:cs typeface="+mn-cs"/>
              </a:defRPr>
            </a:lvl1pPr>
          </a:lstStyle>
          <a:p>
            <a:pPr lvl="0"/>
            <a:r>
              <a:rPr lang="zh-TW" altLang="en-US" dirty="0"/>
              <a:t>年級</a:t>
            </a:r>
            <a:r>
              <a:rPr lang="en-US" altLang="zh-TW" dirty="0"/>
              <a:t>-</a:t>
            </a:r>
            <a:endParaRPr lang="zh-TW" altLang="en-US" dirty="0"/>
          </a:p>
        </p:txBody>
      </p:sp>
      <p:sp>
        <p:nvSpPr>
          <p:cNvPr id="5" name="標題 2"/>
          <p:cNvSpPr txBox="1">
            <a:spLocks/>
          </p:cNvSpPr>
          <p:nvPr userDrawn="1"/>
        </p:nvSpPr>
        <p:spPr>
          <a:xfrm>
            <a:off x="6300192" y="198538"/>
            <a:ext cx="7772400" cy="367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zh-TW" altLang="en-US" sz="4800" kern="1200" dirty="0">
                <a:solidFill>
                  <a:schemeClr val="tx2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  <a:cs typeface="+mn-cs"/>
              </a:defRPr>
            </a:lvl1pPr>
          </a:lstStyle>
          <a:p>
            <a:r>
              <a:rPr lang="zh-TW" altLang="en-US" sz="2000" dirty="0">
                <a:solidFill>
                  <a:srgbClr val="0A939E"/>
                </a:solidFill>
              </a:rPr>
              <a:t>我的圖書館探索日誌</a:t>
            </a:r>
            <a:endParaRPr lang="zh-TW" altLang="en-US" sz="2000" dirty="0"/>
          </a:p>
        </p:txBody>
      </p:sp>
      <p:pic>
        <p:nvPicPr>
          <p:cNvPr id="6" name="圖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930"/>
          <a:stretch/>
        </p:blipFill>
        <p:spPr>
          <a:xfrm>
            <a:off x="5940152" y="195486"/>
            <a:ext cx="363539" cy="37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3688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1DCED-AA0B-457C-BF66-DB377F0B3A8B}" type="datetimeFigureOut">
              <a:rPr lang="zh-TW" altLang="en-US" smtClean="0"/>
              <a:t>2022/12/2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72FC9-65CD-4611-B9BC-59F43CA004A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805737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1DCED-AA0B-457C-BF66-DB377F0B3A8B}" type="datetimeFigureOut">
              <a:rPr lang="zh-TW" altLang="en-US" smtClean="0"/>
              <a:t>2022/12/2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72FC9-65CD-4611-B9BC-59F43CA004A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49645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1DCED-AA0B-457C-BF66-DB377F0B3A8B}" type="datetimeFigureOut">
              <a:rPr lang="zh-TW" altLang="en-US" smtClean="0"/>
              <a:t>2022/12/2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72FC9-65CD-4611-B9BC-59F43CA004A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97367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65D25-1BAF-4684-99DB-EFB5D3ABD095}" type="datetimeFigureOut">
              <a:rPr lang="zh-TW" altLang="en-US" smtClean="0"/>
              <a:t>2022/12/2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188AE-36A5-4090-A779-D513883226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514449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65D25-1BAF-4684-99DB-EFB5D3ABD095}" type="datetimeFigureOut">
              <a:rPr lang="zh-TW" altLang="en-US" smtClean="0"/>
              <a:t>2022/12/2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188AE-36A5-4090-A779-D513883226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919514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65D25-1BAF-4684-99DB-EFB5D3ABD095}" type="datetimeFigureOut">
              <a:rPr lang="zh-TW" altLang="en-US" smtClean="0"/>
              <a:t>2022/12/2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188AE-36A5-4090-A779-D513883226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10877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65D25-1BAF-4684-99DB-EFB5D3ABD095}" type="datetimeFigureOut">
              <a:rPr lang="zh-TW" altLang="en-US" smtClean="0"/>
              <a:t>2022/12/2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188AE-36A5-4090-A779-D513883226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398186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65D25-1BAF-4684-99DB-EFB5D3ABD095}" type="datetimeFigureOut">
              <a:rPr lang="zh-TW" altLang="en-US" smtClean="0"/>
              <a:t>2022/12/2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188AE-36A5-4090-A779-D513883226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962200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65D25-1BAF-4684-99DB-EFB5D3ABD095}" type="datetimeFigureOut">
              <a:rPr lang="zh-TW" altLang="en-US" smtClean="0"/>
              <a:t>2022/12/2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188AE-36A5-4090-A779-D513883226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522978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65D25-1BAF-4684-99DB-EFB5D3ABD095}" type="datetimeFigureOut">
              <a:rPr lang="zh-TW" altLang="en-US" smtClean="0"/>
              <a:t>2022/12/2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188AE-36A5-4090-A779-D513883226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3191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hasCustomPrompt="1"/>
          </p:nvPr>
        </p:nvSpPr>
        <p:spPr>
          <a:xfrm>
            <a:off x="5148064" y="1571253"/>
            <a:ext cx="3816424" cy="1368152"/>
          </a:xfrm>
        </p:spPr>
        <p:txBody>
          <a:bodyPr anchor="t">
            <a:normAutofit/>
          </a:bodyPr>
          <a:lstStyle>
            <a:lvl1pPr algn="l">
              <a:defRPr lang="zh-TW" altLang="en-US" sz="4800" kern="1200" dirty="0">
                <a:solidFill>
                  <a:schemeClr val="tx2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  <a:cs typeface="+mn-cs"/>
              </a:defRPr>
            </a:lvl1pPr>
          </a:lstStyle>
          <a:p>
            <a:r>
              <a:rPr lang="zh-TW" altLang="en-US" dirty="0"/>
              <a:t>計畫課程</a:t>
            </a:r>
          </a:p>
        </p:txBody>
      </p:sp>
      <p:sp>
        <p:nvSpPr>
          <p:cNvPr id="8" name="矩形 7"/>
          <p:cNvSpPr/>
          <p:nvPr userDrawn="1"/>
        </p:nvSpPr>
        <p:spPr>
          <a:xfrm>
            <a:off x="287524" y="1563638"/>
            <a:ext cx="4644516" cy="295232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1DCED-AA0B-457C-BF66-DB377F0B3A8B}" type="datetimeFigureOut">
              <a:rPr lang="zh-TW" altLang="en-US" smtClean="0"/>
              <a:t>2022/12/2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72FC9-65CD-4611-B9BC-59F43CA004AB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10" name="圖片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4" t="6919" r="50000" b="6163"/>
          <a:stretch/>
        </p:blipFill>
        <p:spPr>
          <a:xfrm>
            <a:off x="255923" y="-308570"/>
            <a:ext cx="4539233" cy="4986877"/>
          </a:xfrm>
          <a:prstGeom prst="rect">
            <a:avLst/>
          </a:prstGeom>
        </p:spPr>
      </p:pic>
      <p:sp>
        <p:nvSpPr>
          <p:cNvPr id="12" name="內容版面配置區 34"/>
          <p:cNvSpPr>
            <a:spLocks noGrp="1"/>
          </p:cNvSpPr>
          <p:nvPr>
            <p:ph sz="quarter" idx="13" hasCustomPrompt="1"/>
          </p:nvPr>
        </p:nvSpPr>
        <p:spPr>
          <a:xfrm>
            <a:off x="7812360" y="555526"/>
            <a:ext cx="1439862" cy="215900"/>
          </a:xfrm>
        </p:spPr>
        <p:txBody>
          <a:bodyPr>
            <a:noAutofit/>
          </a:bodyPr>
          <a:lstStyle>
            <a:lvl1pPr marL="0" indent="0">
              <a:buNone/>
              <a:defRPr lang="zh-TW" altLang="en-US" sz="2000" kern="1200" dirty="0">
                <a:solidFill>
                  <a:schemeClr val="tx2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  <a:cs typeface="+mn-cs"/>
              </a:defRPr>
            </a:lvl1pPr>
          </a:lstStyle>
          <a:p>
            <a:pPr lvl="0"/>
            <a:r>
              <a:rPr lang="zh-TW" altLang="en-US" dirty="0"/>
              <a:t>年級</a:t>
            </a:r>
            <a:r>
              <a:rPr lang="en-US" altLang="zh-TW" dirty="0"/>
              <a:t>-</a:t>
            </a:r>
            <a:endParaRPr lang="zh-TW" altLang="en-US" dirty="0"/>
          </a:p>
        </p:txBody>
      </p:sp>
      <p:sp>
        <p:nvSpPr>
          <p:cNvPr id="13" name="標題 2"/>
          <p:cNvSpPr txBox="1">
            <a:spLocks/>
          </p:cNvSpPr>
          <p:nvPr userDrawn="1"/>
        </p:nvSpPr>
        <p:spPr>
          <a:xfrm>
            <a:off x="6300192" y="198538"/>
            <a:ext cx="7772400" cy="367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zh-TW" altLang="en-US" sz="4800" kern="1200" dirty="0">
                <a:solidFill>
                  <a:schemeClr val="tx2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  <a:cs typeface="+mn-cs"/>
              </a:defRPr>
            </a:lvl1pPr>
          </a:lstStyle>
          <a:p>
            <a:r>
              <a:rPr lang="zh-TW" altLang="en-US" sz="2000" dirty="0">
                <a:solidFill>
                  <a:srgbClr val="0A939E"/>
                </a:solidFill>
              </a:rPr>
              <a:t>我的圖書館探索日誌</a:t>
            </a:r>
            <a:endParaRPr lang="zh-TW" altLang="en-US" sz="2000" dirty="0"/>
          </a:p>
        </p:txBody>
      </p:sp>
      <p:pic>
        <p:nvPicPr>
          <p:cNvPr id="14" name="圖片 1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930"/>
          <a:stretch/>
        </p:blipFill>
        <p:spPr>
          <a:xfrm>
            <a:off x="5940152" y="195486"/>
            <a:ext cx="363539" cy="372593"/>
          </a:xfrm>
          <a:prstGeom prst="rect">
            <a:avLst/>
          </a:prstGeom>
        </p:spPr>
      </p:pic>
      <p:sp>
        <p:nvSpPr>
          <p:cNvPr id="19" name="內容版面配置區 30"/>
          <p:cNvSpPr>
            <a:spLocks noGrp="1"/>
          </p:cNvSpPr>
          <p:nvPr>
            <p:ph sz="quarter" idx="14" hasCustomPrompt="1"/>
          </p:nvPr>
        </p:nvSpPr>
        <p:spPr>
          <a:xfrm>
            <a:off x="5148064" y="3003798"/>
            <a:ext cx="4464496" cy="288032"/>
          </a:xfrm>
        </p:spPr>
        <p:txBody>
          <a:bodyPr>
            <a:noAutofit/>
          </a:bodyPr>
          <a:lstStyle>
            <a:lvl1pPr marL="0" indent="0" algn="l">
              <a:buNone/>
              <a:defRPr lang="zh-TW" altLang="en-US" sz="1800" kern="1200" spc="600" dirty="0" smtClean="0">
                <a:solidFill>
                  <a:schemeClr val="tx1"/>
                </a:solidFill>
                <a:latin typeface="+mn-lt"/>
                <a:ea typeface="+mn-ea"/>
                <a:cs typeface="+mn-ea"/>
              </a:defRPr>
            </a:lvl1pPr>
            <a:lvl2pPr>
              <a:defRPr lang="zh-TW" alt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ea"/>
              </a:defRPr>
            </a:lvl2pPr>
            <a:lvl3pPr>
              <a:defRPr lang="zh-TW" alt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ea"/>
              </a:defRPr>
            </a:lvl3pPr>
            <a:lvl4pPr>
              <a:defRPr lang="zh-TW" alt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ea"/>
              </a:defRPr>
            </a:lvl4pPr>
            <a:lvl5pPr>
              <a:defRPr lang="zh-TW" altLang="en-US" sz="1800" kern="1200" dirty="0">
                <a:solidFill>
                  <a:schemeClr val="tx1"/>
                </a:solidFill>
                <a:latin typeface="+mn-lt"/>
                <a:ea typeface="+mn-ea"/>
                <a:cs typeface="+mn-ea"/>
              </a:defRPr>
            </a:lvl5pPr>
          </a:lstStyle>
          <a:p>
            <a:pPr lvl="0"/>
            <a:r>
              <a:rPr lang="zh-TW" altLang="en-US" dirty="0"/>
              <a:t>設計者：</a:t>
            </a:r>
          </a:p>
        </p:txBody>
      </p:sp>
    </p:spTree>
    <p:extLst>
      <p:ext uri="{BB962C8B-B14F-4D97-AF65-F5344CB8AC3E}">
        <p14:creationId xmlns:p14="http://schemas.microsoft.com/office/powerpoint/2010/main" val="5592819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65D25-1BAF-4684-99DB-EFB5D3ABD095}" type="datetimeFigureOut">
              <a:rPr lang="zh-TW" altLang="en-US" smtClean="0"/>
              <a:t>2022/12/2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188AE-36A5-4090-A779-D513883226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148135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65D25-1BAF-4684-99DB-EFB5D3ABD095}" type="datetimeFigureOut">
              <a:rPr lang="zh-TW" altLang="en-US" smtClean="0"/>
              <a:t>2022/12/2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188AE-36A5-4090-A779-D513883226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9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65D25-1BAF-4684-99DB-EFB5D3ABD095}" type="datetimeFigureOut">
              <a:rPr lang="zh-TW" altLang="en-US" smtClean="0"/>
              <a:t>2022/12/2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188AE-36A5-4090-A779-D513883226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106650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65D25-1BAF-4684-99DB-EFB5D3ABD095}" type="datetimeFigureOut">
              <a:rPr lang="zh-TW" altLang="en-US" smtClean="0"/>
              <a:t>2022/12/2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188AE-36A5-4090-A779-D513883226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84916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封面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287524" y="2931790"/>
            <a:ext cx="8568952" cy="18002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488544" y="2211710"/>
            <a:ext cx="3475944" cy="490562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 hasCustomPrompt="1"/>
          </p:nvPr>
        </p:nvSpPr>
        <p:spPr>
          <a:xfrm>
            <a:off x="4572000" y="915566"/>
            <a:ext cx="4284476" cy="1021556"/>
          </a:xfrm>
        </p:spPr>
        <p:txBody>
          <a:bodyPr anchor="t"/>
          <a:lstStyle>
            <a:lvl1pPr algn="l">
              <a:defRPr sz="4000" b="0" cap="all"/>
            </a:lvl1pPr>
          </a:lstStyle>
          <a:p>
            <a:r>
              <a:rPr lang="zh-TW" altLang="en-US" dirty="0"/>
              <a:t>按一下以</a:t>
            </a:r>
            <a:br>
              <a:rPr lang="en-US" altLang="zh-TW" dirty="0"/>
            </a:br>
            <a:r>
              <a:rPr lang="zh-TW" altLang="en-US" dirty="0"/>
              <a:t>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4034288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圖案(綠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616024" y="4767263"/>
            <a:ext cx="2133600" cy="273844"/>
          </a:xfrm>
        </p:spPr>
        <p:txBody>
          <a:bodyPr/>
          <a:lstStyle/>
          <a:p>
            <a:fld id="{FD81DCED-AA0B-457C-BF66-DB377F0B3A8B}" type="datetimeFigureOut">
              <a:rPr lang="zh-TW" altLang="en-US" smtClean="0"/>
              <a:t>2022/12/2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283024" y="4767263"/>
            <a:ext cx="2895600" cy="273844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72FC9-65CD-4611-B9BC-59F43CA004AB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2" t="7037" r="49985" b="11852"/>
          <a:stretch/>
        </p:blipFill>
        <p:spPr>
          <a:xfrm>
            <a:off x="730324" y="361950"/>
            <a:ext cx="4000500" cy="417195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4" t="7037" r="50000" b="8518"/>
          <a:stretch/>
        </p:blipFill>
        <p:spPr>
          <a:xfrm>
            <a:off x="-21704" y="-380580"/>
            <a:ext cx="5151890" cy="540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266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圖案頁(天空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1DCED-AA0B-457C-BF66-DB377F0B3A8B}" type="datetimeFigureOut">
              <a:rPr lang="zh-TW" altLang="en-US" smtClean="0"/>
              <a:t>2022/12/2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72FC9-65CD-4611-B9BC-59F43CA004AB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" y="0"/>
            <a:ext cx="9141293" cy="514350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4" t="7037" r="50000" b="8518"/>
          <a:stretch/>
        </p:blipFill>
        <p:spPr>
          <a:xfrm>
            <a:off x="-21704" y="-380580"/>
            <a:ext cx="5151890" cy="540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789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圖案頁(深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1DCED-AA0B-457C-BF66-DB377F0B3A8B}" type="datetimeFigureOut">
              <a:rPr lang="zh-TW" altLang="en-US" smtClean="0"/>
              <a:t>2022/12/2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72FC9-65CD-4611-B9BC-59F43CA004AB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" y="0"/>
            <a:ext cx="9141293" cy="514350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4" t="7037" r="50000" b="8518"/>
          <a:stretch/>
        </p:blipFill>
        <p:spPr>
          <a:xfrm>
            <a:off x="-21704" y="-380580"/>
            <a:ext cx="5151890" cy="540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461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深色底版(深藍)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zh-TW" altLang="en-US" dirty="0"/>
              <a:t>標題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1DCED-AA0B-457C-BF66-DB377F0B3A8B}" type="datetimeFigureOut">
              <a:rPr lang="zh-TW" altLang="en-US" smtClean="0"/>
              <a:t>2022/12/2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72FC9-65CD-4611-B9BC-59F43CA004A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07724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深色底版(淺藍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solidFill>
                  <a:schemeClr val="bg2"/>
                </a:solidFill>
              </a:defRPr>
            </a:lvl1pPr>
          </a:lstStyle>
          <a:p>
            <a:r>
              <a:rPr lang="zh-TW" altLang="en-US" dirty="0"/>
              <a:t>標題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1DCED-AA0B-457C-BF66-DB377F0B3A8B}" type="datetimeFigureOut">
              <a:rPr lang="zh-TW" altLang="en-US" smtClean="0"/>
              <a:t>2022/12/2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72FC9-65CD-4611-B9BC-59F43CA004A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7119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1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81DCED-AA0B-457C-BF66-DB377F0B3A8B}" type="datetimeFigureOut">
              <a:rPr lang="zh-TW" altLang="en-US" smtClean="0"/>
              <a:t>2022/12/2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B72FC9-65CD-4611-B9BC-59F43CA004A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915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0" r:id="rId3"/>
    <p:sldLayoutId id="2147483651" r:id="rId4"/>
    <p:sldLayoutId id="2147483649" r:id="rId5"/>
    <p:sldLayoutId id="2147483672" r:id="rId6"/>
    <p:sldLayoutId id="2147483671" r:id="rId7"/>
    <p:sldLayoutId id="2147483669" r:id="rId8"/>
    <p:sldLayoutId id="2147483676" r:id="rId9"/>
    <p:sldLayoutId id="2147483677" r:id="rId10"/>
    <p:sldLayoutId id="2147483678" r:id="rId11"/>
    <p:sldLayoutId id="2147483679" r:id="rId12"/>
    <p:sldLayoutId id="2147483682" r:id="rId13"/>
    <p:sldLayoutId id="2147483683" r:id="rId14"/>
    <p:sldLayoutId id="2147483685" r:id="rId15"/>
    <p:sldLayoutId id="2147483686" r:id="rId16"/>
    <p:sldLayoutId id="2147483687" r:id="rId17"/>
    <p:sldLayoutId id="2147483681" r:id="rId18"/>
    <p:sldLayoutId id="2147483652" r:id="rId19"/>
    <p:sldLayoutId id="2147483654" r:id="rId20"/>
    <p:sldLayoutId id="2147483656" r:id="rId21"/>
    <p:sldLayoutId id="2147483657" r:id="rId22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accent3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2"/>
        </a:buClr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665D25-1BAF-4684-99DB-EFB5D3ABD095}" type="datetimeFigureOut">
              <a:rPr lang="zh-TW" altLang="en-US" smtClean="0"/>
              <a:t>2022/12/2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188AE-36A5-4090-A779-D513883226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66565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1.jpe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2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3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4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8.xml"/><Relationship Id="rId6" Type="http://schemas.microsoft.com/office/2007/relationships/hdphoto" Target="../media/hdphoto3.wdp"/><Relationship Id="rId5" Type="http://schemas.openxmlformats.org/officeDocument/2006/relationships/image" Target="../media/image35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43.jpeg"/><Relationship Id="rId4" Type="http://schemas.openxmlformats.org/officeDocument/2006/relationships/image" Target="../media/image1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44.jpeg"/><Relationship Id="rId4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6.png"/><Relationship Id="rId5" Type="http://schemas.openxmlformats.org/officeDocument/2006/relationships/image" Target="../media/image10.png"/><Relationship Id="rId4" Type="http://schemas.openxmlformats.org/officeDocument/2006/relationships/image" Target="../media/image4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8.xml"/><Relationship Id="rId6" Type="http://schemas.microsoft.com/office/2007/relationships/hdphoto" Target="../media/hdphoto5.wdp"/><Relationship Id="rId5" Type="http://schemas.openxmlformats.org/officeDocument/2006/relationships/image" Target="../media/image47.png"/><Relationship Id="rId4" Type="http://schemas.openxmlformats.org/officeDocument/2006/relationships/image" Target="../media/image1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4.pn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1.png"/><Relationship Id="rId5" Type="http://schemas.microsoft.com/office/2007/relationships/hdphoto" Target="../media/hdphoto7.wdp"/><Relationship Id="rId4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Relationship Id="rId5" Type="http://schemas.microsoft.com/office/2007/relationships/hdphoto" Target="../media/hdphoto7.wdp"/><Relationship Id="rId4" Type="http://schemas.openxmlformats.org/officeDocument/2006/relationships/image" Target="../media/image5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microsoft.com/office/2007/relationships/hdphoto" Target="../media/hdphoto7.wdp"/><Relationship Id="rId7" Type="http://schemas.openxmlformats.org/officeDocument/2006/relationships/image" Target="../media/image5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youtube.com/watch?v=1Ze-KJjgsis" TargetMode="External"/><Relationship Id="rId5" Type="http://schemas.microsoft.com/office/2007/relationships/hdphoto" Target="../media/hdphoto6.wdp"/><Relationship Id="rId4" Type="http://schemas.openxmlformats.org/officeDocument/2006/relationships/image" Target="../media/image49.pn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55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youtube.com/watch?v=1Ze-KJjgsis&amp;feature=emb_logo" TargetMode="External"/><Relationship Id="rId5" Type="http://schemas.microsoft.com/office/2007/relationships/hdphoto" Target="../media/hdphoto7.wdp"/><Relationship Id="rId4" Type="http://schemas.openxmlformats.org/officeDocument/2006/relationships/image" Target="../media/image50.png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6.png"/><Relationship Id="rId5" Type="http://schemas.microsoft.com/office/2007/relationships/hdphoto" Target="../media/hdphoto7.wdp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9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0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148065" y="1627625"/>
            <a:ext cx="3312114" cy="857250"/>
          </a:xfrm>
        </p:spPr>
        <p:txBody>
          <a:bodyPr>
            <a:normAutofit/>
          </a:bodyPr>
          <a:lstStyle/>
          <a:p>
            <a:r>
              <a:rPr lang="zh-TW" altLang="en-US" b="1" dirty="0">
                <a:latin typeface="jf open 粉圓 1.1" panose="02020500000000000000" charset="-120"/>
                <a:ea typeface="jf open 粉圓 1.1" panose="02020500000000000000" charset="-120"/>
              </a:rPr>
              <a:t>遇見大人物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0"/>
          </p:nvPr>
        </p:nvSpPr>
        <p:spPr>
          <a:xfrm>
            <a:off x="5436096" y="3075806"/>
            <a:ext cx="2376264" cy="288032"/>
          </a:xfrm>
        </p:spPr>
        <p:txBody>
          <a:bodyPr/>
          <a:lstStyle/>
          <a:p>
            <a:pPr algn="l"/>
            <a:r>
              <a:rPr lang="zh-TW" altLang="en-US" dirty="0"/>
              <a:t>設計者：陳慧潔</a:t>
            </a:r>
          </a:p>
          <a:p>
            <a:pPr algn="l"/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11"/>
          </p:nvPr>
        </p:nvSpPr>
        <p:spPr>
          <a:xfrm>
            <a:off x="7812360" y="555526"/>
            <a:ext cx="1152128" cy="432048"/>
          </a:xfrm>
        </p:spPr>
        <p:txBody>
          <a:bodyPr/>
          <a:lstStyle/>
          <a:p>
            <a:r>
              <a:rPr lang="en-US" altLang="zh-TW" sz="1800"/>
              <a:t>-</a:t>
            </a:r>
            <a:r>
              <a:rPr lang="zh-TW" altLang="en-US" sz="1800"/>
              <a:t>中</a:t>
            </a:r>
            <a:r>
              <a:rPr lang="zh-TW" altLang="en-US" sz="1800" dirty="0"/>
              <a:t>年級</a:t>
            </a:r>
            <a:endParaRPr lang="zh-TW" altLang="en-US" dirty="0"/>
          </a:p>
        </p:txBody>
      </p:sp>
      <p:grpSp>
        <p:nvGrpSpPr>
          <p:cNvPr id="7" name="群組 6"/>
          <p:cNvGrpSpPr/>
          <p:nvPr/>
        </p:nvGrpSpPr>
        <p:grpSpPr>
          <a:xfrm>
            <a:off x="7812360" y="3147814"/>
            <a:ext cx="863842" cy="216000"/>
            <a:chOff x="6552601" y="381782"/>
            <a:chExt cx="863842" cy="216000"/>
          </a:xfrm>
        </p:grpSpPr>
        <p:sp>
          <p:nvSpPr>
            <p:cNvPr id="8" name="橢圓 7"/>
            <p:cNvSpPr/>
            <p:nvPr/>
          </p:nvSpPr>
          <p:spPr>
            <a:xfrm>
              <a:off x="6552601" y="381782"/>
              <a:ext cx="216024" cy="216000"/>
            </a:xfrm>
            <a:prstGeom prst="ellipse">
              <a:avLst/>
            </a:prstGeom>
            <a:solidFill>
              <a:srgbClr val="48D4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橢圓 8"/>
            <p:cNvSpPr/>
            <p:nvPr/>
          </p:nvSpPr>
          <p:spPr>
            <a:xfrm>
              <a:off x="6876510" y="381782"/>
              <a:ext cx="216024" cy="216000"/>
            </a:xfrm>
            <a:prstGeom prst="ellipse">
              <a:avLst/>
            </a:prstGeom>
            <a:solidFill>
              <a:srgbClr val="48D4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橢圓 9"/>
            <p:cNvSpPr/>
            <p:nvPr/>
          </p:nvSpPr>
          <p:spPr>
            <a:xfrm>
              <a:off x="7200419" y="381782"/>
              <a:ext cx="216024" cy="216000"/>
            </a:xfrm>
            <a:prstGeom prst="ellipse">
              <a:avLst/>
            </a:prstGeom>
            <a:solidFill>
              <a:srgbClr val="48D4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1" name="標題 2"/>
          <p:cNvSpPr txBox="1">
            <a:spLocks/>
          </p:cNvSpPr>
          <p:nvPr/>
        </p:nvSpPr>
        <p:spPr>
          <a:xfrm>
            <a:off x="6300192" y="198538"/>
            <a:ext cx="7772400" cy="367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zh-TW" altLang="en-US" sz="4800" kern="1200" dirty="0">
                <a:solidFill>
                  <a:schemeClr val="tx2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  <a:cs typeface="+mn-cs"/>
              </a:defRPr>
            </a:lvl1pPr>
          </a:lstStyle>
          <a:p>
            <a:r>
              <a:rPr lang="zh-TW" altLang="en-US" sz="2000" dirty="0">
                <a:solidFill>
                  <a:srgbClr val="0A939E"/>
                </a:solidFill>
              </a:rPr>
              <a:t>我的圖書館探索日誌</a:t>
            </a:r>
            <a:endParaRPr lang="zh-TW" altLang="en-US" sz="2000" dirty="0"/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930"/>
          <a:stretch/>
        </p:blipFill>
        <p:spPr>
          <a:xfrm>
            <a:off x="5940152" y="195486"/>
            <a:ext cx="363539" cy="37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3360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209549"/>
            <a:ext cx="8656637" cy="4738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206375"/>
            <a:ext cx="8229600" cy="857250"/>
          </a:xfrm>
        </p:spPr>
        <p:txBody>
          <a:bodyPr>
            <a:normAutofit/>
          </a:bodyPr>
          <a:lstStyle/>
          <a:p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二、</a:t>
            </a:r>
            <a:r>
              <a:rPr lang="zh-TW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搜尋大人物</a:t>
            </a:r>
            <a:endParaRPr lang="zh-TW" altLang="en-US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5" t="50000"/>
          <a:stretch/>
        </p:blipFill>
        <p:spPr>
          <a:xfrm rot="20334081">
            <a:off x="6588224" y="3789432"/>
            <a:ext cx="3058478" cy="135406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5" t="50000"/>
          <a:stretch/>
        </p:blipFill>
        <p:spPr>
          <a:xfrm rot="20212977">
            <a:off x="-1453935" y="-122575"/>
            <a:ext cx="3058478" cy="1354068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689707" y="973648"/>
            <a:ext cx="77629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zh-TW" sz="2400" kern="0" dirty="0">
                <a:solidFill>
                  <a:srgbClr val="0A939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運用網路搜尋引擎，</a:t>
            </a:r>
            <a:r>
              <a:rPr lang="zh-TW" altLang="en-US" sz="2400" kern="0" dirty="0">
                <a:solidFill>
                  <a:srgbClr val="0A939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分別用「</a:t>
            </a:r>
            <a:r>
              <a:rPr lang="zh-TW" altLang="zh-TW" sz="2400" kern="0" dirty="0">
                <a:solidFill>
                  <a:srgbClr val="0A939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名人</a:t>
            </a:r>
            <a:r>
              <a:rPr lang="zh-TW" altLang="en-US" sz="2400" kern="0" dirty="0">
                <a:solidFill>
                  <a:srgbClr val="0A939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r>
              <a:rPr lang="zh-TW" altLang="zh-TW" sz="2400" kern="0" dirty="0">
                <a:solidFill>
                  <a:srgbClr val="0A939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2400" kern="0" dirty="0">
                <a:solidFill>
                  <a:srgbClr val="0A939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TW" altLang="zh-TW" sz="2400" kern="0" dirty="0">
                <a:solidFill>
                  <a:srgbClr val="0A939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偉人</a:t>
            </a:r>
            <a:r>
              <a:rPr lang="zh-TW" altLang="en-US" sz="2400" kern="0" dirty="0">
                <a:solidFill>
                  <a:srgbClr val="0A939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r>
              <a:rPr lang="zh-TW" altLang="zh-TW" sz="2400" kern="0" dirty="0">
                <a:solidFill>
                  <a:srgbClr val="0A939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2400" kern="0" dirty="0">
                <a:solidFill>
                  <a:srgbClr val="0A939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TW" altLang="zh-TW" sz="2400" kern="0" dirty="0">
                <a:solidFill>
                  <a:srgbClr val="0A939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大人物</a:t>
            </a:r>
            <a:r>
              <a:rPr lang="zh-TW" altLang="en-US" sz="2400" kern="0" dirty="0">
                <a:solidFill>
                  <a:srgbClr val="0A939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r>
              <a:rPr lang="zh-TW" altLang="zh-TW" sz="2400" kern="0" dirty="0">
                <a:solidFill>
                  <a:srgbClr val="0A939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下關鍵字，</a:t>
            </a:r>
            <a:r>
              <a:rPr lang="zh-TW" altLang="en-US" sz="2400" kern="0" dirty="0">
                <a:solidFill>
                  <a:srgbClr val="0A939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你發現了什麼？</a:t>
            </a:r>
            <a:endParaRPr lang="zh-TW" altLang="zh-TW" sz="2400" dirty="0">
              <a:latin typeface="Calibri" panose="020F0502020204030204" pitchFamily="34" charset="0"/>
              <a:ea typeface="新細明體" panose="02020500000000000000" pitchFamily="18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400" kern="0" dirty="0">
                <a:solidFill>
                  <a:srgbClr val="0A939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查一查，</a:t>
            </a:r>
            <a:r>
              <a:rPr lang="zh-TW" altLang="zh-TW" sz="2400" kern="0" dirty="0">
                <a:solidFill>
                  <a:srgbClr val="0A939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完成學習單中的任務一</a:t>
            </a:r>
            <a:r>
              <a:rPr lang="zh-TW" altLang="en-US" sz="2400" kern="0" dirty="0">
                <a:solidFill>
                  <a:srgbClr val="0A939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graphicFrame>
        <p:nvGraphicFramePr>
          <p:cNvPr id="10" name="表格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6948858"/>
              </p:ext>
            </p:extLst>
          </p:nvPr>
        </p:nvGraphicFramePr>
        <p:xfrm>
          <a:off x="790786" y="2160172"/>
          <a:ext cx="7560840" cy="2730068"/>
        </p:xfrm>
        <a:graphic>
          <a:graphicData uri="http://schemas.openxmlformats.org/drawingml/2006/table">
            <a:tbl>
              <a:tblPr firstRow="1" firstCol="1" bandRow="1">
                <a:tableStyleId>{ED083AE6-46FA-4A59-8FB0-9F97EB10719F}</a:tableStyleId>
              </a:tblPr>
              <a:tblGrid>
                <a:gridCol w="13756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17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17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617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28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8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>
                    <a:solidFill>
                      <a:srgbClr val="0CAC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大人物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sz="18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>
                    <a:solidFill>
                      <a:srgbClr val="0CAC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大人物</a:t>
                      </a: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zh-TW" sz="180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>
                    <a:solidFill>
                      <a:srgbClr val="0CAC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大人物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endParaRPr lang="zh-TW" sz="18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>
                    <a:solidFill>
                      <a:srgbClr val="0CAC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83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8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姓名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威廉</a:t>
                      </a:r>
                      <a:r>
                        <a:rPr lang="en-US" sz="18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·</a:t>
                      </a:r>
                      <a:r>
                        <a:rPr lang="zh-TW" sz="18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莎士比亞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18745" algn="ctr">
                        <a:spcAft>
                          <a:spcPts val="0"/>
                        </a:spcAft>
                      </a:pPr>
                      <a:endParaRPr lang="zh-TW" sz="18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744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8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國籍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英國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8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zh-TW" altLang="en-US" sz="18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16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8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出生年月日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1564</a:t>
                      </a:r>
                      <a:r>
                        <a:rPr lang="zh-TW" sz="18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</a:t>
                      </a:r>
                      <a:r>
                        <a:rPr lang="en-US" sz="18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r>
                        <a:rPr lang="zh-TW" sz="18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</a:t>
                      </a:r>
                      <a:r>
                        <a:rPr lang="en-US" sz="18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26</a:t>
                      </a:r>
                      <a:r>
                        <a:rPr lang="zh-TW" sz="18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8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zh-TW" altLang="en-US" sz="18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973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8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成就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英國文學史上最傑出的戲劇家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8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680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8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大人物名言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書籍是全人類</a:t>
                      </a:r>
                      <a:r>
                        <a:rPr lang="zh-TW" sz="18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的營養品</a:t>
                      </a:r>
                      <a:endParaRPr lang="zh-TW" sz="18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8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70641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209549"/>
            <a:ext cx="8656637" cy="4738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206375"/>
            <a:ext cx="8229600" cy="857250"/>
          </a:xfrm>
        </p:spPr>
        <p:txBody>
          <a:bodyPr>
            <a:normAutofit/>
          </a:bodyPr>
          <a:lstStyle/>
          <a:p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三、歸類大</a:t>
            </a:r>
            <a:r>
              <a:rPr lang="zh-TW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人物</a:t>
            </a:r>
            <a:endParaRPr lang="zh-TW" altLang="en-US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5" t="50000"/>
          <a:stretch/>
        </p:blipFill>
        <p:spPr>
          <a:xfrm rot="20334081">
            <a:off x="6588224" y="3789432"/>
            <a:ext cx="3058478" cy="135406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5" t="50000"/>
          <a:stretch/>
        </p:blipFill>
        <p:spPr>
          <a:xfrm rot="20212977">
            <a:off x="-1453935" y="-122575"/>
            <a:ext cx="3058478" cy="1354068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611560" y="1120148"/>
            <a:ext cx="763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kern="0" dirty="0">
                <a:solidFill>
                  <a:srgbClr val="0A939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與同學討論，</a:t>
            </a:r>
            <a:r>
              <a:rPr lang="zh-TW" altLang="zh-TW" sz="2400" kern="0" dirty="0">
                <a:solidFill>
                  <a:srgbClr val="0A939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將大人物依其成功因素歸類</a:t>
            </a:r>
            <a:r>
              <a:rPr lang="zh-TW" altLang="en-US" sz="2400" kern="0" dirty="0">
                <a:solidFill>
                  <a:srgbClr val="0A939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，完</a:t>
            </a:r>
            <a:r>
              <a:rPr lang="zh-TW" altLang="zh-TW" sz="2400" kern="0" dirty="0">
                <a:solidFill>
                  <a:srgbClr val="0A939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成學習單</a:t>
            </a:r>
            <a:r>
              <a:rPr lang="zh-TW" altLang="en-US" sz="2400" kern="0" dirty="0">
                <a:solidFill>
                  <a:srgbClr val="0A939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8905448"/>
              </p:ext>
            </p:extLst>
          </p:nvPr>
        </p:nvGraphicFramePr>
        <p:xfrm>
          <a:off x="970806" y="1804400"/>
          <a:ext cx="7200800" cy="3083602"/>
        </p:xfrm>
        <a:graphic>
          <a:graphicData uri="http://schemas.openxmlformats.org/drawingml/2006/table">
            <a:tbl>
              <a:tblPr firstRow="1" firstCol="1" bandRow="1">
                <a:tableStyleId>{ED083AE6-46FA-4A59-8FB0-9F97EB10719F}</a:tableStyleId>
              </a:tblPr>
              <a:tblGrid>
                <a:gridCol w="1773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92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92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92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658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成功原因分類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大人物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sz="20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大人物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zh-TW" sz="20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大人物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endParaRPr lang="zh-TW" sz="20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35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研究發明</a:t>
                      </a:r>
                    </a:p>
                  </a:txBody>
                  <a:tcPr marL="68580" marR="68580" marT="0" marB="0" anchor="ctr">
                    <a:solidFill>
                      <a:srgbClr val="EAAD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dirty="0">
                          <a:effectLst/>
                        </a:rPr>
                        <a:t>愛迪生</a:t>
                      </a:r>
                      <a:endParaRPr lang="zh-TW" sz="20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20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20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35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努力不懈</a:t>
                      </a:r>
                    </a:p>
                  </a:txBody>
                  <a:tcPr marL="68580" marR="68580" marT="0" marB="0" anchor="ctr">
                    <a:solidFill>
                      <a:srgbClr val="EAAD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dirty="0">
                          <a:effectLst/>
                        </a:rPr>
                        <a:t>陳彥博</a:t>
                      </a:r>
                      <a:endParaRPr lang="zh-TW" sz="20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20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20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35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行善助人</a:t>
                      </a:r>
                    </a:p>
                  </a:txBody>
                  <a:tcPr marL="68580" marR="68580" marT="0" marB="0" anchor="ctr">
                    <a:solidFill>
                      <a:srgbClr val="EAAD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000" dirty="0">
                          <a:effectLst/>
                        </a:rPr>
                        <a:t>陳樹菊</a:t>
                      </a:r>
                      <a:endParaRPr lang="zh-TW" sz="20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sz="20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20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35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活出自我</a:t>
                      </a:r>
                    </a:p>
                  </a:txBody>
                  <a:tcPr marL="68580" marR="68580" marT="0" marB="0" anchor="ctr">
                    <a:solidFill>
                      <a:srgbClr val="EAAD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dirty="0">
                          <a:effectLst/>
                        </a:rPr>
                        <a:t>吳季剛</a:t>
                      </a:r>
                      <a:endParaRPr lang="zh-TW" sz="20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20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20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35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（</a:t>
                      </a:r>
                      <a:r>
                        <a:rPr lang="en-US" sz="20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               </a:t>
                      </a:r>
                      <a:r>
                        <a:rPr lang="zh-TW" sz="20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）</a:t>
                      </a:r>
                    </a:p>
                  </a:txBody>
                  <a:tcPr marL="68580" marR="68580" marT="0" marB="0" anchor="ctr">
                    <a:solidFill>
                      <a:srgbClr val="EAAD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zh-TW" sz="20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zh-TW" sz="20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zh-TW" sz="20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59544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209549"/>
            <a:ext cx="8656637" cy="4738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206375"/>
            <a:ext cx="8229600" cy="857250"/>
          </a:xfrm>
        </p:spPr>
        <p:txBody>
          <a:bodyPr>
            <a:normAutofit/>
          </a:bodyPr>
          <a:lstStyle/>
          <a:p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四、站上世界地圖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5" t="50000"/>
          <a:stretch/>
        </p:blipFill>
        <p:spPr>
          <a:xfrm rot="20334081">
            <a:off x="6588224" y="3789432"/>
            <a:ext cx="3058478" cy="135406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5" t="50000"/>
          <a:stretch/>
        </p:blipFill>
        <p:spPr>
          <a:xfrm rot="20212977">
            <a:off x="-1453935" y="-122575"/>
            <a:ext cx="3058478" cy="1354068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653609" y="1091713"/>
            <a:ext cx="828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kern="0" dirty="0">
                <a:solidFill>
                  <a:srgbClr val="0A939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發下地圖，請各組將</a:t>
            </a:r>
            <a:r>
              <a:rPr lang="zh-TW" altLang="zh-TW" sz="2400" kern="0" dirty="0">
                <a:solidFill>
                  <a:srgbClr val="0A939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大人物</a:t>
            </a:r>
            <a:r>
              <a:rPr lang="zh-TW" altLang="en-US" sz="2400" kern="0" dirty="0">
                <a:solidFill>
                  <a:srgbClr val="0A939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的姓名標註在他所</a:t>
            </a:r>
            <a:r>
              <a:rPr lang="zh-TW" altLang="zh-TW" sz="2400" kern="0" dirty="0">
                <a:solidFill>
                  <a:srgbClr val="0A939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屬</a:t>
            </a:r>
            <a:r>
              <a:rPr lang="zh-TW" altLang="en-US" sz="2400" kern="0" dirty="0">
                <a:solidFill>
                  <a:srgbClr val="0A939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zh-TW" altLang="zh-TW" sz="2400" kern="0" dirty="0">
                <a:solidFill>
                  <a:srgbClr val="0A939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國家上。</a:t>
            </a:r>
            <a:endParaRPr lang="zh-TW" altLang="en-US" sz="2400" kern="0" dirty="0">
              <a:solidFill>
                <a:srgbClr val="0A939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0" b="6601"/>
          <a:stretch/>
        </p:blipFill>
        <p:spPr>
          <a:xfrm>
            <a:off x="565714" y="1707654"/>
            <a:ext cx="5033202" cy="3033613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56371719-97D9-484A-915C-1E45676FE8BC}"/>
              </a:ext>
            </a:extLst>
          </p:cNvPr>
          <p:cNvSpPr txBox="1"/>
          <p:nvPr/>
        </p:nvSpPr>
        <p:spPr>
          <a:xfrm>
            <a:off x="5652120" y="3633271"/>
            <a:ext cx="2973016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endParaRPr lang="zh-TW" altLang="zh-TW" sz="24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spcBef>
                <a:spcPts val="600"/>
              </a:spcBef>
            </a:pPr>
            <a:r>
              <a:rPr lang="zh-TW" altLang="en-US" sz="12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世界地圖取自：</a:t>
            </a:r>
            <a:endParaRPr lang="en-US" altLang="zh-TW" sz="12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spcBef>
                <a:spcPts val="600"/>
              </a:spcBef>
            </a:pPr>
            <a:r>
              <a:rPr lang="zh-TW" altLang="en-US" sz="12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國小康軒雲</a:t>
            </a:r>
            <a:r>
              <a:rPr lang="en-US" altLang="zh-TW" sz="12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12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社會</a:t>
            </a:r>
            <a:r>
              <a:rPr lang="en-US" altLang="zh-TW" sz="12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12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世界各國分布圖</a:t>
            </a:r>
            <a:endParaRPr lang="zh-TW" altLang="en-US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508103" y="1777527"/>
            <a:ext cx="339142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zh-TW" altLang="en-US" sz="2000" kern="0" dirty="0">
                <a:solidFill>
                  <a:srgbClr val="0A939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小組所找出的</a:t>
            </a:r>
            <a:r>
              <a:rPr lang="zh-TW" altLang="zh-TW" sz="2000" kern="0" dirty="0">
                <a:solidFill>
                  <a:srgbClr val="0A939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大人物多半屬於哪國人？</a:t>
            </a:r>
          </a:p>
          <a:p>
            <a:pPr marL="342900" indent="-342900">
              <a:buFont typeface="+mj-lt"/>
              <a:buAutoNum type="arabicPeriod"/>
            </a:pPr>
            <a:r>
              <a:rPr lang="zh-TW" altLang="zh-TW" sz="2000" kern="0" dirty="0">
                <a:solidFill>
                  <a:srgbClr val="0A939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有沒有哪一洲比較沒有</a:t>
            </a:r>
            <a:r>
              <a:rPr lang="zh-TW" altLang="en-US" sz="2000" kern="0" dirty="0">
                <a:solidFill>
                  <a:srgbClr val="0A939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大人物</a:t>
            </a:r>
            <a:r>
              <a:rPr lang="zh-TW" altLang="zh-TW" sz="2000" kern="0" dirty="0">
                <a:solidFill>
                  <a:srgbClr val="0A939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r>
              <a:rPr lang="zh-TW" altLang="en-US" sz="2000" kern="0" dirty="0">
                <a:solidFill>
                  <a:srgbClr val="0A939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你覺得</a:t>
            </a:r>
            <a:r>
              <a:rPr lang="zh-TW" altLang="zh-TW" sz="2000" kern="0" dirty="0">
                <a:solidFill>
                  <a:srgbClr val="0A939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為什麼該洲</a:t>
            </a:r>
            <a:r>
              <a:rPr lang="zh-TW" altLang="en-US" sz="2000" kern="0" dirty="0">
                <a:solidFill>
                  <a:srgbClr val="0A939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會</a:t>
            </a:r>
            <a:r>
              <a:rPr lang="zh-TW" altLang="zh-TW" sz="2000" kern="0" dirty="0">
                <a:solidFill>
                  <a:srgbClr val="0A939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比較少？想不想再找一下該地區的大人物</a:t>
            </a:r>
            <a:r>
              <a:rPr lang="en-US" altLang="zh-TW" sz="2000" kern="0" dirty="0">
                <a:solidFill>
                  <a:srgbClr val="0A939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zh-TW" sz="2000" kern="0" dirty="0">
              <a:solidFill>
                <a:srgbClr val="0A939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endParaRPr lang="zh-TW" altLang="zh-TW" sz="2000" kern="0" dirty="0">
              <a:solidFill>
                <a:srgbClr val="0A939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898176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067944" y="1779662"/>
            <a:ext cx="3744416" cy="1152128"/>
          </a:xfrm>
        </p:spPr>
        <p:txBody>
          <a:bodyPr>
            <a:noAutofit/>
          </a:bodyPr>
          <a:lstStyle/>
          <a:p>
            <a:pPr algn="l">
              <a:spcBef>
                <a:spcPts val="600"/>
              </a:spcBef>
            </a:pPr>
            <a:r>
              <a:rPr lang="zh-TW" altLang="en-US" b="1">
                <a:latin typeface="+mj-ea"/>
              </a:rPr>
              <a:t>活動二</a:t>
            </a:r>
            <a:br>
              <a:rPr lang="en-US" altLang="zh-TW" b="1" dirty="0">
                <a:latin typeface="+mj-ea"/>
              </a:rPr>
            </a:br>
            <a:r>
              <a:rPr lang="zh-TW" altLang="en-US" b="1" dirty="0">
                <a:latin typeface="+mj-ea"/>
              </a:rPr>
              <a:t>尋找</a:t>
            </a:r>
            <a:r>
              <a:rPr lang="zh-TW" altLang="zh-TW" b="1" dirty="0">
                <a:latin typeface="+mj-ea"/>
              </a:rPr>
              <a:t>大人物</a:t>
            </a:r>
            <a:endParaRPr lang="zh-TW" altLang="en-US" b="1" dirty="0">
              <a:latin typeface="+mj-ea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2555776" y="3027785"/>
            <a:ext cx="9109971" cy="290703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7" t="10484" r="57799" b="24226"/>
          <a:stretch/>
        </p:blipFill>
        <p:spPr>
          <a:xfrm rot="1289203" flipH="1">
            <a:off x="7053859" y="2302856"/>
            <a:ext cx="1755020" cy="2482285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1510"/>
            <a:ext cx="3888432" cy="397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5427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0"/>
            <a:ext cx="6984777" cy="5143500"/>
          </a:xfrm>
          <a:prstGeom prst="rect">
            <a:avLst/>
          </a:prstGeom>
        </p:spPr>
      </p:pic>
      <p:sp>
        <p:nvSpPr>
          <p:cNvPr id="6" name="手繪多邊形 5"/>
          <p:cNvSpPr/>
          <p:nvPr/>
        </p:nvSpPr>
        <p:spPr>
          <a:xfrm>
            <a:off x="1259632" y="1056510"/>
            <a:ext cx="759864" cy="1085521"/>
          </a:xfrm>
          <a:custGeom>
            <a:avLst/>
            <a:gdLst>
              <a:gd name="connsiteX0" fmla="*/ 0 w 1085520"/>
              <a:gd name="connsiteY0" fmla="*/ 0 h 759864"/>
              <a:gd name="connsiteX1" fmla="*/ 705588 w 1085520"/>
              <a:gd name="connsiteY1" fmla="*/ 0 h 759864"/>
              <a:gd name="connsiteX2" fmla="*/ 1085520 w 1085520"/>
              <a:gd name="connsiteY2" fmla="*/ 379932 h 759864"/>
              <a:gd name="connsiteX3" fmla="*/ 705588 w 1085520"/>
              <a:gd name="connsiteY3" fmla="*/ 759864 h 759864"/>
              <a:gd name="connsiteX4" fmla="*/ 0 w 1085520"/>
              <a:gd name="connsiteY4" fmla="*/ 759864 h 759864"/>
              <a:gd name="connsiteX5" fmla="*/ 379932 w 1085520"/>
              <a:gd name="connsiteY5" fmla="*/ 379932 h 759864"/>
              <a:gd name="connsiteX6" fmla="*/ 0 w 1085520"/>
              <a:gd name="connsiteY6" fmla="*/ 0 h 7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5520" h="759864">
                <a:moveTo>
                  <a:pt x="1085519" y="0"/>
                </a:moveTo>
                <a:lnTo>
                  <a:pt x="1085519" y="493912"/>
                </a:lnTo>
                <a:lnTo>
                  <a:pt x="542760" y="759864"/>
                </a:lnTo>
                <a:lnTo>
                  <a:pt x="1" y="493912"/>
                </a:lnTo>
                <a:lnTo>
                  <a:pt x="1" y="0"/>
                </a:lnTo>
                <a:lnTo>
                  <a:pt x="542760" y="265952"/>
                </a:lnTo>
                <a:lnTo>
                  <a:pt x="1085519" y="0"/>
                </a:lnTo>
                <a:close/>
              </a:path>
            </a:pathLst>
          </a:cu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160" tIns="390093" rIns="10160" bIns="390092" numCol="1" spcCol="1270" anchor="ctr" anchorCtr="0"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ts val="2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lvl="0" algn="ctr" defTabSz="711200">
              <a:lnSpc>
                <a:spcPts val="2000"/>
              </a:lnSpc>
              <a:spcBef>
                <a:spcPct val="0"/>
              </a:spcBef>
              <a:defRPr/>
            </a:pPr>
            <a:r>
              <a:rPr lang="zh-TW" alt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手繪多邊形 6"/>
          <p:cNvSpPr/>
          <p:nvPr/>
        </p:nvSpPr>
        <p:spPr>
          <a:xfrm>
            <a:off x="2019496" y="1056511"/>
            <a:ext cx="6368927" cy="705959"/>
          </a:xfrm>
          <a:custGeom>
            <a:avLst/>
            <a:gdLst>
              <a:gd name="connsiteX0" fmla="*/ 117662 w 705959"/>
              <a:gd name="connsiteY0" fmla="*/ 0 h 6368927"/>
              <a:gd name="connsiteX1" fmla="*/ 588297 w 705959"/>
              <a:gd name="connsiteY1" fmla="*/ 0 h 6368927"/>
              <a:gd name="connsiteX2" fmla="*/ 705959 w 705959"/>
              <a:gd name="connsiteY2" fmla="*/ 117662 h 6368927"/>
              <a:gd name="connsiteX3" fmla="*/ 705959 w 705959"/>
              <a:gd name="connsiteY3" fmla="*/ 6368927 h 6368927"/>
              <a:gd name="connsiteX4" fmla="*/ 705959 w 705959"/>
              <a:gd name="connsiteY4" fmla="*/ 6368927 h 6368927"/>
              <a:gd name="connsiteX5" fmla="*/ 0 w 705959"/>
              <a:gd name="connsiteY5" fmla="*/ 6368927 h 6368927"/>
              <a:gd name="connsiteX6" fmla="*/ 0 w 705959"/>
              <a:gd name="connsiteY6" fmla="*/ 6368927 h 6368927"/>
              <a:gd name="connsiteX7" fmla="*/ 0 w 705959"/>
              <a:gd name="connsiteY7" fmla="*/ 117662 h 6368927"/>
              <a:gd name="connsiteX8" fmla="*/ 117662 w 705959"/>
              <a:gd name="connsiteY8" fmla="*/ 0 h 636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5959" h="6368927">
                <a:moveTo>
                  <a:pt x="705959" y="1061510"/>
                </a:moveTo>
                <a:lnTo>
                  <a:pt x="705959" y="5307417"/>
                </a:lnTo>
                <a:cubicBezTo>
                  <a:pt x="705959" y="5893671"/>
                  <a:pt x="700120" y="6368922"/>
                  <a:pt x="692917" y="6368922"/>
                </a:cubicBezTo>
                <a:lnTo>
                  <a:pt x="0" y="6368922"/>
                </a:lnTo>
                <a:lnTo>
                  <a:pt x="0" y="6368922"/>
                </a:lnTo>
                <a:lnTo>
                  <a:pt x="0" y="5"/>
                </a:lnTo>
                <a:lnTo>
                  <a:pt x="0" y="5"/>
                </a:lnTo>
                <a:lnTo>
                  <a:pt x="692917" y="5"/>
                </a:lnTo>
                <a:cubicBezTo>
                  <a:pt x="700120" y="5"/>
                  <a:pt x="705959" y="475256"/>
                  <a:pt x="705959" y="1061510"/>
                </a:cubicBezTo>
                <a:close/>
              </a:path>
            </a:pathLst>
          </a:custGeom>
          <a:solidFill>
            <a:srgbClr val="FFFFFF">
              <a:alpha val="90000"/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44622" rIns="44622" bIns="44622" numCol="1" spcCol="1270" anchor="ctr" anchorCtr="0">
            <a:noAutofit/>
          </a:bodyPr>
          <a:lstStyle/>
          <a:p>
            <a:pPr marL="171450" lvl="1" indent="-17145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  <a:defRPr/>
            </a:pPr>
            <a:r>
              <a:rPr lang="zh-TW" altLang="zh-TW" sz="3000" b="1">
                <a:solidFill>
                  <a:srgbClr val="0A939E"/>
                </a:solidFill>
                <a:latin typeface="微軟正黑體" panose="020B0604030504040204" pitchFamily="34" charset="-120"/>
              </a:rPr>
              <a:t>傳記表述</a:t>
            </a:r>
            <a:r>
              <a:rPr lang="zh-TW" altLang="en-US" sz="3000" b="1">
                <a:solidFill>
                  <a:srgbClr val="0A939E"/>
                </a:solidFill>
                <a:latin typeface="微軟正黑體" panose="020B0604030504040204" pitchFamily="34" charset="-120"/>
              </a:rPr>
              <a:t>類型</a:t>
            </a:r>
            <a:endParaRPr lang="zh-TW" altLang="en-US" sz="3000" b="1" dirty="0">
              <a:solidFill>
                <a:srgbClr val="0A939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手繪多邊形 7"/>
          <p:cNvSpPr/>
          <p:nvPr/>
        </p:nvSpPr>
        <p:spPr>
          <a:xfrm>
            <a:off x="1259632" y="1997497"/>
            <a:ext cx="759864" cy="1085520"/>
          </a:xfrm>
          <a:custGeom>
            <a:avLst/>
            <a:gdLst>
              <a:gd name="connsiteX0" fmla="*/ 0 w 1085520"/>
              <a:gd name="connsiteY0" fmla="*/ 0 h 759864"/>
              <a:gd name="connsiteX1" fmla="*/ 705588 w 1085520"/>
              <a:gd name="connsiteY1" fmla="*/ 0 h 759864"/>
              <a:gd name="connsiteX2" fmla="*/ 1085520 w 1085520"/>
              <a:gd name="connsiteY2" fmla="*/ 379932 h 759864"/>
              <a:gd name="connsiteX3" fmla="*/ 705588 w 1085520"/>
              <a:gd name="connsiteY3" fmla="*/ 759864 h 759864"/>
              <a:gd name="connsiteX4" fmla="*/ 0 w 1085520"/>
              <a:gd name="connsiteY4" fmla="*/ 759864 h 759864"/>
              <a:gd name="connsiteX5" fmla="*/ 379932 w 1085520"/>
              <a:gd name="connsiteY5" fmla="*/ 379932 h 759864"/>
              <a:gd name="connsiteX6" fmla="*/ 0 w 1085520"/>
              <a:gd name="connsiteY6" fmla="*/ 0 h 7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5520" h="759864">
                <a:moveTo>
                  <a:pt x="1085519" y="0"/>
                </a:moveTo>
                <a:lnTo>
                  <a:pt x="1085519" y="493912"/>
                </a:lnTo>
                <a:lnTo>
                  <a:pt x="542760" y="759864"/>
                </a:lnTo>
                <a:lnTo>
                  <a:pt x="1" y="493912"/>
                </a:lnTo>
                <a:lnTo>
                  <a:pt x="1" y="0"/>
                </a:lnTo>
                <a:lnTo>
                  <a:pt x="542760" y="265952"/>
                </a:lnTo>
                <a:lnTo>
                  <a:pt x="1085519" y="0"/>
                </a:lnTo>
                <a:close/>
              </a:path>
            </a:pathLst>
          </a:custGeom>
          <a:solidFill>
            <a:schemeClr val="accent3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160" tIns="390092" rIns="10160" bIns="390092" numCol="1" spcCol="1270" anchor="ctr" anchorCtr="0"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ts val="2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R="0" indent="0" algn="ctr" defTabSz="711200" fontAlgn="auto">
              <a:lnSpc>
                <a:spcPts val="2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</a:p>
        </p:txBody>
      </p:sp>
      <p:sp>
        <p:nvSpPr>
          <p:cNvPr id="9" name="手繪多邊形 8"/>
          <p:cNvSpPr/>
          <p:nvPr/>
        </p:nvSpPr>
        <p:spPr>
          <a:xfrm>
            <a:off x="2019496" y="1997497"/>
            <a:ext cx="6368928" cy="705589"/>
          </a:xfrm>
          <a:custGeom>
            <a:avLst/>
            <a:gdLst>
              <a:gd name="connsiteX0" fmla="*/ 117600 w 705588"/>
              <a:gd name="connsiteY0" fmla="*/ 0 h 6368927"/>
              <a:gd name="connsiteX1" fmla="*/ 587988 w 705588"/>
              <a:gd name="connsiteY1" fmla="*/ 0 h 6368927"/>
              <a:gd name="connsiteX2" fmla="*/ 705588 w 705588"/>
              <a:gd name="connsiteY2" fmla="*/ 117600 h 6368927"/>
              <a:gd name="connsiteX3" fmla="*/ 705588 w 705588"/>
              <a:gd name="connsiteY3" fmla="*/ 6368927 h 6368927"/>
              <a:gd name="connsiteX4" fmla="*/ 705588 w 705588"/>
              <a:gd name="connsiteY4" fmla="*/ 6368927 h 6368927"/>
              <a:gd name="connsiteX5" fmla="*/ 0 w 705588"/>
              <a:gd name="connsiteY5" fmla="*/ 6368927 h 6368927"/>
              <a:gd name="connsiteX6" fmla="*/ 0 w 705588"/>
              <a:gd name="connsiteY6" fmla="*/ 6368927 h 6368927"/>
              <a:gd name="connsiteX7" fmla="*/ 0 w 705588"/>
              <a:gd name="connsiteY7" fmla="*/ 117600 h 6368927"/>
              <a:gd name="connsiteX8" fmla="*/ 117600 w 705588"/>
              <a:gd name="connsiteY8" fmla="*/ 0 h 636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5588" h="6368927">
                <a:moveTo>
                  <a:pt x="705588" y="1061509"/>
                </a:moveTo>
                <a:lnTo>
                  <a:pt x="705588" y="5307418"/>
                </a:lnTo>
                <a:cubicBezTo>
                  <a:pt x="705588" y="5893674"/>
                  <a:pt x="699755" y="6368922"/>
                  <a:pt x="692560" y="6368922"/>
                </a:cubicBezTo>
                <a:lnTo>
                  <a:pt x="0" y="6368922"/>
                </a:lnTo>
                <a:lnTo>
                  <a:pt x="0" y="6368922"/>
                </a:lnTo>
                <a:lnTo>
                  <a:pt x="0" y="5"/>
                </a:lnTo>
                <a:lnTo>
                  <a:pt x="0" y="5"/>
                </a:lnTo>
                <a:lnTo>
                  <a:pt x="692560" y="5"/>
                </a:lnTo>
                <a:cubicBezTo>
                  <a:pt x="699755" y="5"/>
                  <a:pt x="705588" y="475253"/>
                  <a:pt x="705588" y="1061509"/>
                </a:cubicBezTo>
                <a:close/>
              </a:path>
            </a:pathLst>
          </a:custGeom>
          <a:solidFill>
            <a:srgbClr val="FFFFFF">
              <a:alpha val="90000"/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3" tIns="44604" rIns="44604" bIns="44605" numCol="1" spcCol="1270" anchor="ctr" anchorCtr="0">
            <a:noAutofit/>
          </a:bodyPr>
          <a:lstStyle/>
          <a:p>
            <a:pPr marL="171450" lvl="1" indent="-17145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  <a:defRPr/>
            </a:pPr>
            <a:r>
              <a:rPr lang="zh-TW" altLang="zh-TW" sz="3000" b="1">
                <a:solidFill>
                  <a:srgbClr val="0A939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人物</a:t>
            </a:r>
            <a:r>
              <a:rPr lang="zh-TW" altLang="en-US" sz="3000" b="1">
                <a:solidFill>
                  <a:srgbClr val="0A939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傳記分類號</a:t>
            </a:r>
            <a:endParaRPr lang="zh-TW" altLang="en-US" sz="3000" b="1" dirty="0">
              <a:solidFill>
                <a:srgbClr val="0A939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手繪多邊形 10"/>
          <p:cNvSpPr/>
          <p:nvPr/>
        </p:nvSpPr>
        <p:spPr>
          <a:xfrm>
            <a:off x="1259632" y="2902972"/>
            <a:ext cx="759864" cy="1085520"/>
          </a:xfrm>
          <a:custGeom>
            <a:avLst/>
            <a:gdLst>
              <a:gd name="connsiteX0" fmla="*/ 0 w 1085520"/>
              <a:gd name="connsiteY0" fmla="*/ 0 h 759864"/>
              <a:gd name="connsiteX1" fmla="*/ 705588 w 1085520"/>
              <a:gd name="connsiteY1" fmla="*/ 0 h 759864"/>
              <a:gd name="connsiteX2" fmla="*/ 1085520 w 1085520"/>
              <a:gd name="connsiteY2" fmla="*/ 379932 h 759864"/>
              <a:gd name="connsiteX3" fmla="*/ 705588 w 1085520"/>
              <a:gd name="connsiteY3" fmla="*/ 759864 h 759864"/>
              <a:gd name="connsiteX4" fmla="*/ 0 w 1085520"/>
              <a:gd name="connsiteY4" fmla="*/ 759864 h 759864"/>
              <a:gd name="connsiteX5" fmla="*/ 379932 w 1085520"/>
              <a:gd name="connsiteY5" fmla="*/ 379932 h 759864"/>
              <a:gd name="connsiteX6" fmla="*/ 0 w 1085520"/>
              <a:gd name="connsiteY6" fmla="*/ 0 h 7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5520" h="759864">
                <a:moveTo>
                  <a:pt x="1085519" y="0"/>
                </a:moveTo>
                <a:lnTo>
                  <a:pt x="1085519" y="493912"/>
                </a:lnTo>
                <a:lnTo>
                  <a:pt x="542760" y="759864"/>
                </a:lnTo>
                <a:lnTo>
                  <a:pt x="1" y="493912"/>
                </a:lnTo>
                <a:lnTo>
                  <a:pt x="1" y="0"/>
                </a:lnTo>
                <a:lnTo>
                  <a:pt x="542760" y="265952"/>
                </a:lnTo>
                <a:lnTo>
                  <a:pt x="1085519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160" tIns="390092" rIns="10160" bIns="390092" numCol="1" spcCol="1270" anchor="ctr" anchorCtr="0"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ts val="2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R="0" indent="0" algn="ctr" defTabSz="711200" fontAlgn="auto">
              <a:lnSpc>
                <a:spcPts val="2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</a:t>
            </a:r>
          </a:p>
        </p:txBody>
      </p:sp>
      <p:sp>
        <p:nvSpPr>
          <p:cNvPr id="12" name="手繪多邊形 11"/>
          <p:cNvSpPr/>
          <p:nvPr/>
        </p:nvSpPr>
        <p:spPr>
          <a:xfrm>
            <a:off x="2082676" y="2934073"/>
            <a:ext cx="6242568" cy="705588"/>
          </a:xfrm>
          <a:custGeom>
            <a:avLst/>
            <a:gdLst>
              <a:gd name="connsiteX0" fmla="*/ 117600 w 705588"/>
              <a:gd name="connsiteY0" fmla="*/ 0 h 6242568"/>
              <a:gd name="connsiteX1" fmla="*/ 587988 w 705588"/>
              <a:gd name="connsiteY1" fmla="*/ 0 h 6242568"/>
              <a:gd name="connsiteX2" fmla="*/ 705588 w 705588"/>
              <a:gd name="connsiteY2" fmla="*/ 117600 h 6242568"/>
              <a:gd name="connsiteX3" fmla="*/ 705588 w 705588"/>
              <a:gd name="connsiteY3" fmla="*/ 6242568 h 6242568"/>
              <a:gd name="connsiteX4" fmla="*/ 705588 w 705588"/>
              <a:gd name="connsiteY4" fmla="*/ 6242568 h 6242568"/>
              <a:gd name="connsiteX5" fmla="*/ 0 w 705588"/>
              <a:gd name="connsiteY5" fmla="*/ 6242568 h 6242568"/>
              <a:gd name="connsiteX6" fmla="*/ 0 w 705588"/>
              <a:gd name="connsiteY6" fmla="*/ 6242568 h 6242568"/>
              <a:gd name="connsiteX7" fmla="*/ 0 w 705588"/>
              <a:gd name="connsiteY7" fmla="*/ 117600 h 6242568"/>
              <a:gd name="connsiteX8" fmla="*/ 117600 w 705588"/>
              <a:gd name="connsiteY8" fmla="*/ 0 h 6242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5588" h="6242568">
                <a:moveTo>
                  <a:pt x="705588" y="1040449"/>
                </a:moveTo>
                <a:lnTo>
                  <a:pt x="705588" y="5202119"/>
                </a:lnTo>
                <a:cubicBezTo>
                  <a:pt x="705588" y="5776744"/>
                  <a:pt x="699637" y="6242564"/>
                  <a:pt x="692296" y="6242564"/>
                </a:cubicBezTo>
                <a:lnTo>
                  <a:pt x="0" y="6242564"/>
                </a:lnTo>
                <a:lnTo>
                  <a:pt x="0" y="6242564"/>
                </a:lnTo>
                <a:lnTo>
                  <a:pt x="0" y="4"/>
                </a:lnTo>
                <a:lnTo>
                  <a:pt x="0" y="4"/>
                </a:lnTo>
                <a:lnTo>
                  <a:pt x="692296" y="4"/>
                </a:lnTo>
                <a:cubicBezTo>
                  <a:pt x="699637" y="4"/>
                  <a:pt x="705588" y="465824"/>
                  <a:pt x="705588" y="1040449"/>
                </a:cubicBezTo>
                <a:close/>
              </a:path>
            </a:pathLst>
          </a:custGeom>
          <a:solidFill>
            <a:srgbClr val="FFFFFF">
              <a:alpha val="90000"/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9568" tIns="43334" rIns="43334" bIns="43334" numCol="1" spcCol="1270" anchor="ctr" anchorCtr="0">
            <a:noAutofit/>
          </a:bodyPr>
          <a:lstStyle/>
          <a:p>
            <a:pPr marL="114300" marR="0" lvl="1" indent="-114300" algn="l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171450" lvl="1" indent="-17145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  <a:defRPr/>
            </a:pPr>
            <a:r>
              <a:rPr lang="zh-TW" altLang="en-US" sz="3000" b="1">
                <a:solidFill>
                  <a:srgbClr val="0A939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到圖書館找</a:t>
            </a:r>
            <a:r>
              <a:rPr lang="zh-TW" altLang="zh-TW" sz="3000" b="1">
                <a:solidFill>
                  <a:srgbClr val="0A939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</a:t>
            </a:r>
            <a:endParaRPr lang="zh-TW" altLang="en-US" sz="3000" b="1" dirty="0">
              <a:solidFill>
                <a:srgbClr val="0A939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1" algn="l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tabLst/>
              <a:defRPr/>
            </a:pP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" name="手繪多邊形 12"/>
          <p:cNvSpPr/>
          <p:nvPr/>
        </p:nvSpPr>
        <p:spPr>
          <a:xfrm>
            <a:off x="1259632" y="3870647"/>
            <a:ext cx="759864" cy="1085520"/>
          </a:xfrm>
          <a:custGeom>
            <a:avLst/>
            <a:gdLst>
              <a:gd name="connsiteX0" fmla="*/ 0 w 1085520"/>
              <a:gd name="connsiteY0" fmla="*/ 0 h 759864"/>
              <a:gd name="connsiteX1" fmla="*/ 705588 w 1085520"/>
              <a:gd name="connsiteY1" fmla="*/ 0 h 759864"/>
              <a:gd name="connsiteX2" fmla="*/ 1085520 w 1085520"/>
              <a:gd name="connsiteY2" fmla="*/ 379932 h 759864"/>
              <a:gd name="connsiteX3" fmla="*/ 705588 w 1085520"/>
              <a:gd name="connsiteY3" fmla="*/ 759864 h 759864"/>
              <a:gd name="connsiteX4" fmla="*/ 0 w 1085520"/>
              <a:gd name="connsiteY4" fmla="*/ 759864 h 759864"/>
              <a:gd name="connsiteX5" fmla="*/ 379932 w 1085520"/>
              <a:gd name="connsiteY5" fmla="*/ 379932 h 759864"/>
              <a:gd name="connsiteX6" fmla="*/ 0 w 1085520"/>
              <a:gd name="connsiteY6" fmla="*/ 0 h 7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5520" h="759864">
                <a:moveTo>
                  <a:pt x="1085519" y="0"/>
                </a:moveTo>
                <a:lnTo>
                  <a:pt x="1085519" y="493912"/>
                </a:lnTo>
                <a:lnTo>
                  <a:pt x="542760" y="759864"/>
                </a:lnTo>
                <a:lnTo>
                  <a:pt x="1" y="493912"/>
                </a:lnTo>
                <a:lnTo>
                  <a:pt x="1" y="0"/>
                </a:lnTo>
                <a:lnTo>
                  <a:pt x="542760" y="265952"/>
                </a:lnTo>
                <a:lnTo>
                  <a:pt x="1085519" y="0"/>
                </a:lnTo>
                <a:close/>
              </a:path>
            </a:pathLst>
          </a:custGeom>
          <a:solidFill>
            <a:srgbClr val="FFC11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160" tIns="390092" rIns="10160" bIns="390092" numCol="1" spcCol="1270" anchor="ctr" anchorCtr="0"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ts val="2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R="0" indent="0" algn="ctr" defTabSz="711200" fontAlgn="auto">
              <a:lnSpc>
                <a:spcPts val="2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</a:t>
            </a:r>
          </a:p>
        </p:txBody>
      </p:sp>
      <p:sp>
        <p:nvSpPr>
          <p:cNvPr id="14" name="手繪多邊形 13"/>
          <p:cNvSpPr/>
          <p:nvPr/>
        </p:nvSpPr>
        <p:spPr>
          <a:xfrm>
            <a:off x="2019496" y="3870647"/>
            <a:ext cx="6368928" cy="705589"/>
          </a:xfrm>
          <a:custGeom>
            <a:avLst/>
            <a:gdLst>
              <a:gd name="connsiteX0" fmla="*/ 117600 w 705588"/>
              <a:gd name="connsiteY0" fmla="*/ 0 h 6368927"/>
              <a:gd name="connsiteX1" fmla="*/ 587988 w 705588"/>
              <a:gd name="connsiteY1" fmla="*/ 0 h 6368927"/>
              <a:gd name="connsiteX2" fmla="*/ 705588 w 705588"/>
              <a:gd name="connsiteY2" fmla="*/ 117600 h 6368927"/>
              <a:gd name="connsiteX3" fmla="*/ 705588 w 705588"/>
              <a:gd name="connsiteY3" fmla="*/ 6368927 h 6368927"/>
              <a:gd name="connsiteX4" fmla="*/ 705588 w 705588"/>
              <a:gd name="connsiteY4" fmla="*/ 6368927 h 6368927"/>
              <a:gd name="connsiteX5" fmla="*/ 0 w 705588"/>
              <a:gd name="connsiteY5" fmla="*/ 6368927 h 6368927"/>
              <a:gd name="connsiteX6" fmla="*/ 0 w 705588"/>
              <a:gd name="connsiteY6" fmla="*/ 6368927 h 6368927"/>
              <a:gd name="connsiteX7" fmla="*/ 0 w 705588"/>
              <a:gd name="connsiteY7" fmla="*/ 117600 h 6368927"/>
              <a:gd name="connsiteX8" fmla="*/ 117600 w 705588"/>
              <a:gd name="connsiteY8" fmla="*/ 0 h 636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5588" h="6368927">
                <a:moveTo>
                  <a:pt x="705588" y="1061509"/>
                </a:moveTo>
                <a:lnTo>
                  <a:pt x="705588" y="5307418"/>
                </a:lnTo>
                <a:cubicBezTo>
                  <a:pt x="705588" y="5893674"/>
                  <a:pt x="699755" y="6368922"/>
                  <a:pt x="692560" y="6368922"/>
                </a:cubicBezTo>
                <a:lnTo>
                  <a:pt x="0" y="6368922"/>
                </a:lnTo>
                <a:lnTo>
                  <a:pt x="0" y="6368922"/>
                </a:lnTo>
                <a:lnTo>
                  <a:pt x="0" y="5"/>
                </a:lnTo>
                <a:lnTo>
                  <a:pt x="0" y="5"/>
                </a:lnTo>
                <a:lnTo>
                  <a:pt x="692560" y="5"/>
                </a:lnTo>
                <a:cubicBezTo>
                  <a:pt x="699755" y="5"/>
                  <a:pt x="705588" y="475253"/>
                  <a:pt x="705588" y="1061509"/>
                </a:cubicBezTo>
                <a:close/>
              </a:path>
            </a:pathLst>
          </a:custGeom>
          <a:solidFill>
            <a:srgbClr val="FFFFFF">
              <a:alpha val="90000"/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3" tIns="44604" rIns="44604" bIns="44605" numCol="1" spcCol="1270" anchor="ctr" anchorCtr="0">
            <a:noAutofit/>
          </a:bodyPr>
          <a:lstStyle/>
          <a:p>
            <a:pPr marL="171450" lvl="1" indent="-17145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  <a:defRPr/>
            </a:pPr>
            <a:r>
              <a:rPr lang="zh-TW" altLang="en-US" sz="3000" b="1">
                <a:solidFill>
                  <a:srgbClr val="0A939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課後閱讀指導</a:t>
            </a:r>
            <a:endParaRPr lang="zh-TW" altLang="en-US" sz="3000" b="1" dirty="0">
              <a:solidFill>
                <a:srgbClr val="0A939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7" t="32337" r="25643" b="30689"/>
          <a:stretch/>
        </p:blipFill>
        <p:spPr>
          <a:xfrm flipH="1">
            <a:off x="7164288" y="2845762"/>
            <a:ext cx="1574398" cy="2108880"/>
          </a:xfrm>
          <a:prstGeom prst="rect">
            <a:avLst/>
          </a:prstGeom>
        </p:spPr>
      </p:pic>
      <p:sp>
        <p:nvSpPr>
          <p:cNvPr id="18" name="標題 1">
            <a:extLst>
              <a:ext uri="{FF2B5EF4-FFF2-40B4-BE49-F238E27FC236}">
                <a16:creationId xmlns:a16="http://schemas.microsoft.com/office/drawing/2014/main" id="{156C733C-2F2F-4F3C-BC37-592860A4F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872" y="155105"/>
            <a:ext cx="8229600" cy="857250"/>
          </a:xfrm>
        </p:spPr>
        <p:txBody>
          <a:bodyPr>
            <a:normAutofit/>
          </a:bodyPr>
          <a:lstStyle/>
          <a:p>
            <a:r>
              <a:rPr lang="zh-TW" altLang="en-US" sz="4000" b="1" dirty="0">
                <a:solidFill>
                  <a:schemeClr val="accent3">
                    <a:lumMod val="50000"/>
                  </a:schemeClr>
                </a:solidFill>
                <a:latin typeface="+mj-ea"/>
              </a:rPr>
              <a:t>活動二：尋找大人物 </a:t>
            </a:r>
            <a:r>
              <a:rPr lang="en-US" altLang="zh-TW" sz="4000" b="1" dirty="0">
                <a:solidFill>
                  <a:schemeClr val="accent3">
                    <a:lumMod val="50000"/>
                  </a:schemeClr>
                </a:solidFill>
                <a:latin typeface="+mj-ea"/>
              </a:rPr>
              <a:t>(2</a:t>
            </a:r>
            <a:r>
              <a:rPr lang="zh-TW" altLang="en-US" sz="4000" b="1" dirty="0">
                <a:solidFill>
                  <a:schemeClr val="accent3">
                    <a:lumMod val="50000"/>
                  </a:schemeClr>
                </a:solidFill>
                <a:latin typeface="+mj-ea"/>
              </a:rPr>
              <a:t>節</a:t>
            </a:r>
            <a:r>
              <a:rPr lang="en-US" altLang="zh-TW" sz="4000" b="1" dirty="0">
                <a:solidFill>
                  <a:schemeClr val="accent3">
                    <a:lumMod val="50000"/>
                  </a:schemeClr>
                </a:solidFill>
                <a:latin typeface="+mj-ea"/>
              </a:rPr>
              <a:t>)</a:t>
            </a:r>
            <a:endParaRPr lang="zh-TW" altLang="en-US" sz="4000" b="1" dirty="0">
              <a:solidFill>
                <a:schemeClr val="accent3">
                  <a:lumMod val="50000"/>
                </a:schemeClr>
              </a:solidFill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5981656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6375"/>
            <a:ext cx="8656637" cy="4738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b="1" dirty="0">
                <a:latin typeface="+mj-ea"/>
              </a:rPr>
              <a:t>一、</a:t>
            </a:r>
            <a:r>
              <a:rPr lang="zh-TW" altLang="zh-TW" b="1" dirty="0">
                <a:latin typeface="+mj-ea"/>
              </a:rPr>
              <a:t>傳記表述類型</a:t>
            </a:r>
            <a:endParaRPr lang="zh-TW" altLang="en-US" dirty="0">
              <a:latin typeface="+mj-ea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780" b="61852"/>
          <a:stretch/>
        </p:blipFill>
        <p:spPr>
          <a:xfrm>
            <a:off x="1354" y="0"/>
            <a:ext cx="1665522" cy="196215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9" t="63889"/>
          <a:stretch/>
        </p:blipFill>
        <p:spPr>
          <a:xfrm>
            <a:off x="7315200" y="3286124"/>
            <a:ext cx="1827446" cy="1857375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56371719-97D9-484A-915C-1E45676FE8BC}"/>
              </a:ext>
            </a:extLst>
          </p:cNvPr>
          <p:cNvSpPr txBox="1"/>
          <p:nvPr/>
        </p:nvSpPr>
        <p:spPr>
          <a:xfrm>
            <a:off x="683568" y="1383949"/>
            <a:ext cx="6912768" cy="3570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說一說，看過的人物傳記有哪些表述型式？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800100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TW" altLang="zh-TW" sz="2400"/>
              <a:t>漫畫</a:t>
            </a:r>
            <a:r>
              <a:rPr lang="zh-TW" altLang="en-US" sz="2400"/>
              <a:t>：</a:t>
            </a:r>
            <a:r>
              <a:rPr lang="zh-TW" altLang="en-US" sz="2400">
                <a:latin typeface="ARStdSongU30-MD"/>
              </a:rPr>
              <a:t>一生一定要認識</a:t>
            </a:r>
            <a:r>
              <a:rPr lang="en-US" altLang="zh-TW" sz="2400">
                <a:latin typeface="ARStdSongU30-MD"/>
              </a:rPr>
              <a:t>250 </a:t>
            </a:r>
            <a:r>
              <a:rPr lang="zh-TW" altLang="en-US" sz="2400">
                <a:latin typeface="ARStdSongU30-MD"/>
              </a:rPr>
              <a:t>位改變世界的人套書（漢湘文化出版）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zh-TW" altLang="zh-TW" sz="2400"/>
              <a:t>故事</a:t>
            </a:r>
            <a:r>
              <a:rPr lang="zh-TW" altLang="en-US" sz="2400"/>
              <a:t>：</a:t>
            </a:r>
            <a:r>
              <a:rPr lang="zh-TW" altLang="en-US" sz="2400">
                <a:latin typeface="ARStdSongU30-MD"/>
              </a:rPr>
              <a:t>世界偉人傳記</a:t>
            </a:r>
            <a:r>
              <a:rPr lang="en-US" altLang="zh-TW" sz="2400">
                <a:latin typeface="ARStdSongU30-MD"/>
              </a:rPr>
              <a:t>1-40 </a:t>
            </a:r>
            <a:r>
              <a:rPr lang="zh-TW" altLang="en-US" sz="2400">
                <a:latin typeface="ARStdSongU30-MD"/>
              </a:rPr>
              <a:t>冊（東方出版）</a:t>
            </a:r>
            <a:endParaRPr lang="en-US" altLang="zh-TW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zh-TW" altLang="zh-TW" sz="2400"/>
              <a:t>繪本</a:t>
            </a:r>
            <a:r>
              <a:rPr lang="zh-TW" altLang="en-US" sz="2400"/>
              <a:t>：</a:t>
            </a:r>
            <a:r>
              <a:rPr lang="zh-TW" altLang="en-US" sz="2400">
                <a:latin typeface="ARStdSongU30-MD"/>
              </a:rPr>
              <a:t>名人兒少時繪本套書（韋伯出版）</a:t>
            </a:r>
            <a:endParaRPr lang="en-US" altLang="zh-TW" sz="240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zh-TW" altLang="zh-TW" sz="2400"/>
              <a:t>影音</a:t>
            </a:r>
            <a:r>
              <a:rPr lang="zh-TW" altLang="en-US" sz="2400"/>
              <a:t>： </a:t>
            </a:r>
            <a:r>
              <a:rPr lang="zh-TW" altLang="en-US" sz="2400">
                <a:latin typeface="ARStdSongU30-MD"/>
              </a:rPr>
              <a:t>史帝夫賈伯斯（環球影業）</a:t>
            </a:r>
            <a:endParaRPr lang="zh-TW" altLang="zh-TW" sz="240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zh-TW" altLang="en-US" sz="2400"/>
              <a:t>圖</a:t>
            </a:r>
            <a:r>
              <a:rPr lang="zh-TW" altLang="zh-TW" sz="2400"/>
              <a:t>文</a:t>
            </a:r>
            <a:r>
              <a:rPr lang="zh-TW" altLang="en-US" sz="2400"/>
              <a:t>：</a:t>
            </a:r>
            <a:r>
              <a:rPr lang="zh-TW" altLang="en-US" sz="2400">
                <a:latin typeface="ARStdSongU30-MD"/>
              </a:rPr>
              <a:t>在他們成為世界知名作家之前：那些你意想不到的成長抉擇（小熊出版）</a:t>
            </a:r>
            <a:endParaRPr lang="en-US" altLang="zh-TW" sz="2400" dirty="0">
              <a:latin typeface="ARStdSongU30-MD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zh-TW" altLang="zh-TW" sz="2400"/>
              <a:t>雜誌</a:t>
            </a:r>
            <a:r>
              <a:rPr lang="en-US" altLang="zh-TW" sz="2400"/>
              <a:t>/</a:t>
            </a:r>
            <a:r>
              <a:rPr lang="zh-TW" altLang="zh-TW" sz="2400"/>
              <a:t>報紙</a:t>
            </a:r>
            <a:endParaRPr lang="en-US" altLang="zh-TW" sz="2400" dirty="0"/>
          </a:p>
        </p:txBody>
      </p:sp>
    </p:spTree>
    <p:extLst>
      <p:ext uri="{BB962C8B-B14F-4D97-AF65-F5344CB8AC3E}">
        <p14:creationId xmlns:p14="http://schemas.microsoft.com/office/powerpoint/2010/main" val="40123669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209549"/>
            <a:ext cx="8656637" cy="4738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b="1" dirty="0">
                <a:latin typeface="+mj-ea"/>
              </a:rPr>
              <a:t>二、人物</a:t>
            </a:r>
            <a:r>
              <a:rPr lang="zh-TW" altLang="zh-TW" b="1" dirty="0">
                <a:latin typeface="+mj-ea"/>
              </a:rPr>
              <a:t>傳記</a:t>
            </a:r>
            <a:r>
              <a:rPr lang="zh-TW" altLang="en-US" b="1" dirty="0">
                <a:latin typeface="+mj-ea"/>
              </a:rPr>
              <a:t>分類號</a:t>
            </a:r>
            <a:endParaRPr lang="zh-TW" altLang="en-US" dirty="0">
              <a:latin typeface="+mj-ea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780" b="61852"/>
          <a:stretch/>
        </p:blipFill>
        <p:spPr>
          <a:xfrm>
            <a:off x="1354" y="0"/>
            <a:ext cx="1665522" cy="196215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9" t="63889"/>
          <a:stretch/>
        </p:blipFill>
        <p:spPr>
          <a:xfrm>
            <a:off x="7315200" y="3286124"/>
            <a:ext cx="1827446" cy="185737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331640" y="1124793"/>
            <a:ext cx="6494085" cy="5784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想一想，</a:t>
            </a: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人物傳記屬於圖書館哪一項分類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？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1025698" y="1752484"/>
            <a:ext cx="6947645" cy="3028160"/>
            <a:chOff x="2549427" y="2641278"/>
            <a:chExt cx="6947645" cy="3028160"/>
          </a:xfrm>
        </p:grpSpPr>
        <p:sp>
          <p:nvSpPr>
            <p:cNvPr id="21" name="Rectangle 90"/>
            <p:cNvSpPr>
              <a:spLocks noChangeArrowheads="1"/>
            </p:cNvSpPr>
            <p:nvPr/>
          </p:nvSpPr>
          <p:spPr bwMode="auto">
            <a:xfrm>
              <a:off x="3635015" y="2641278"/>
              <a:ext cx="4627563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0" lang="zh-TW" altLang="en-US" sz="2800" b="1" dirty="0">
                  <a:solidFill>
                    <a:schemeClr val="accent1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中文圖書分類法（</a:t>
              </a:r>
              <a:r>
                <a:rPr kumimoji="0" lang="en-US" altLang="zh-TW" sz="2800" b="1" dirty="0">
                  <a:solidFill>
                    <a:schemeClr val="accent1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2007</a:t>
              </a:r>
              <a:r>
                <a:rPr kumimoji="0" lang="zh-TW" altLang="en-US" sz="2800" b="1" dirty="0">
                  <a:solidFill>
                    <a:schemeClr val="accent1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版）</a:t>
              </a:r>
            </a:p>
          </p:txBody>
        </p:sp>
        <p:sp>
          <p:nvSpPr>
            <p:cNvPr id="11" name="Rectangle 93"/>
            <p:cNvSpPr>
              <a:spLocks noChangeArrowheads="1"/>
            </p:cNvSpPr>
            <p:nvPr/>
          </p:nvSpPr>
          <p:spPr bwMode="auto">
            <a:xfrm>
              <a:off x="5763272" y="5139213"/>
              <a:ext cx="3733800" cy="530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spcAft>
                  <a:spcPct val="20000"/>
                </a:spcAft>
              </a:pPr>
              <a:endParaRPr lang="zh-TW" altLang="en-US" sz="2400" b="1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12" name="Rectangle 95"/>
            <p:cNvSpPr>
              <a:spLocks noChangeArrowheads="1"/>
            </p:cNvSpPr>
            <p:nvPr/>
          </p:nvSpPr>
          <p:spPr bwMode="auto">
            <a:xfrm>
              <a:off x="2549427" y="5103605"/>
              <a:ext cx="28829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Aft>
                  <a:spcPct val="20000"/>
                </a:spcAft>
              </a:pPr>
              <a:endParaRPr kumimoji="0" lang="zh-TW" altLang="en-US" sz="2400" b="1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13" name="Rectangle 96"/>
            <p:cNvSpPr>
              <a:spLocks noChangeArrowheads="1"/>
            </p:cNvSpPr>
            <p:nvPr/>
          </p:nvSpPr>
          <p:spPr bwMode="auto">
            <a:xfrm>
              <a:off x="2788746" y="3289400"/>
              <a:ext cx="2348720" cy="19389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0" lang="en-US" altLang="zh-TW" sz="2400" b="1" dirty="0">
                  <a:solidFill>
                    <a:srgbClr val="008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000 </a:t>
              </a:r>
              <a:r>
                <a:rPr kumimoji="0" lang="zh-TW" altLang="en-US" sz="2400" b="1" dirty="0">
                  <a:solidFill>
                    <a:srgbClr val="D69E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總類</a:t>
              </a:r>
              <a:endParaRPr kumimoji="0" lang="en-US" altLang="zh-TW" sz="2400" b="1" dirty="0">
                <a:solidFill>
                  <a:srgbClr val="D69E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en-US" altLang="zh-TW" sz="2400" b="1" dirty="0">
                  <a:solidFill>
                    <a:srgbClr val="008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100 </a:t>
              </a:r>
              <a:r>
                <a:rPr lang="zh-TW" altLang="en-US" sz="2400" b="1" dirty="0">
                  <a:solidFill>
                    <a:srgbClr val="D69E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哲學類</a:t>
              </a:r>
              <a:endParaRPr lang="en-US" altLang="zh-TW" sz="2400" b="1" dirty="0">
                <a:solidFill>
                  <a:srgbClr val="D69E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en-US" altLang="zh-TW" sz="2400" b="1" dirty="0">
                  <a:solidFill>
                    <a:srgbClr val="008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200 </a:t>
              </a:r>
              <a:r>
                <a:rPr lang="zh-TW" altLang="en-US" sz="2400" b="1" dirty="0">
                  <a:solidFill>
                    <a:srgbClr val="D69E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宗教類</a:t>
              </a:r>
              <a:endParaRPr lang="en-US" altLang="zh-TW" sz="2400" b="1" dirty="0">
                <a:solidFill>
                  <a:srgbClr val="D69E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en-US" altLang="zh-TW" sz="2400" b="1" dirty="0">
                  <a:solidFill>
                    <a:srgbClr val="008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300 </a:t>
              </a:r>
              <a:r>
                <a:rPr lang="zh-TW" altLang="en-US" sz="2400" b="1" dirty="0">
                  <a:solidFill>
                    <a:srgbClr val="D69E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科學類</a:t>
              </a:r>
              <a:endParaRPr lang="en-US" altLang="zh-TW" sz="2400" b="1" dirty="0">
                <a:solidFill>
                  <a:srgbClr val="D69E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en-US" altLang="zh-TW" sz="2400" b="1" dirty="0">
                  <a:solidFill>
                    <a:srgbClr val="008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400 </a:t>
              </a:r>
              <a:r>
                <a:rPr lang="zh-TW" altLang="en-US" sz="2400" b="1" dirty="0">
                  <a:solidFill>
                    <a:srgbClr val="D69E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應用科學類</a:t>
              </a:r>
            </a:p>
          </p:txBody>
        </p:sp>
        <p:sp>
          <p:nvSpPr>
            <p:cNvPr id="14" name="Rectangle 97"/>
            <p:cNvSpPr>
              <a:spLocks noChangeArrowheads="1"/>
            </p:cNvSpPr>
            <p:nvPr/>
          </p:nvSpPr>
          <p:spPr bwMode="auto">
            <a:xfrm>
              <a:off x="2563368" y="3875653"/>
              <a:ext cx="18473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kumimoji="0" lang="zh-TW" altLang="en-US" sz="2400" b="1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15" name="Rectangle 98"/>
            <p:cNvSpPr>
              <a:spLocks noChangeArrowheads="1"/>
            </p:cNvSpPr>
            <p:nvPr/>
          </p:nvSpPr>
          <p:spPr bwMode="auto">
            <a:xfrm>
              <a:off x="2561040" y="4295191"/>
              <a:ext cx="18473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kumimoji="0" lang="zh-TW" altLang="en-US" sz="2400" b="1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16" name="Rectangle 99"/>
            <p:cNvSpPr>
              <a:spLocks noChangeArrowheads="1"/>
            </p:cNvSpPr>
            <p:nvPr/>
          </p:nvSpPr>
          <p:spPr bwMode="auto">
            <a:xfrm>
              <a:off x="2549900" y="4704080"/>
              <a:ext cx="18473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kumimoji="0" lang="zh-TW" altLang="en-US" sz="2400" b="1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17" name="Rectangle 100"/>
            <p:cNvSpPr>
              <a:spLocks noChangeArrowheads="1"/>
            </p:cNvSpPr>
            <p:nvPr/>
          </p:nvSpPr>
          <p:spPr bwMode="auto">
            <a:xfrm>
              <a:off x="5348663" y="3277552"/>
              <a:ext cx="3097323" cy="23083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sz="2400" b="1" dirty="0">
                  <a:solidFill>
                    <a:srgbClr val="008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500 </a:t>
              </a:r>
              <a:r>
                <a:rPr lang="zh-TW" altLang="en-US" sz="2400" b="1" dirty="0">
                  <a:solidFill>
                    <a:srgbClr val="D69E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社會科學類</a:t>
              </a:r>
              <a:endParaRPr lang="en-US" altLang="zh-TW" sz="2400" b="1" dirty="0">
                <a:solidFill>
                  <a:srgbClr val="D69E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en-US" altLang="zh-TW" sz="2400" b="1" dirty="0">
                  <a:solidFill>
                    <a:srgbClr val="008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600 </a:t>
              </a:r>
              <a:r>
                <a:rPr lang="zh-TW" altLang="en-US" sz="2400" b="1" dirty="0">
                  <a:solidFill>
                    <a:srgbClr val="D69E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史地類</a:t>
              </a:r>
              <a:r>
                <a:rPr lang="en-US" altLang="zh-TW" sz="2400" b="1" dirty="0">
                  <a:solidFill>
                    <a:srgbClr val="D69E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-</a:t>
              </a:r>
              <a:r>
                <a:rPr lang="zh-TW" altLang="en-US" sz="2400" b="1" dirty="0">
                  <a:solidFill>
                    <a:srgbClr val="D69E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中國史地</a:t>
              </a:r>
              <a:endParaRPr lang="en-US" altLang="zh-TW" sz="2400" b="1" dirty="0">
                <a:solidFill>
                  <a:srgbClr val="D69E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en-US" altLang="zh-TW" sz="2400" b="1" dirty="0">
                  <a:solidFill>
                    <a:srgbClr val="008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700 </a:t>
              </a:r>
              <a:r>
                <a:rPr lang="zh-TW" altLang="en-US" sz="2400" b="1" dirty="0">
                  <a:solidFill>
                    <a:srgbClr val="D69E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史地類</a:t>
              </a:r>
              <a:r>
                <a:rPr lang="en-US" altLang="zh-TW" sz="2400" b="1" dirty="0">
                  <a:solidFill>
                    <a:srgbClr val="D69E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-</a:t>
              </a:r>
              <a:r>
                <a:rPr lang="zh-TW" altLang="en-US" sz="2400" b="1" dirty="0">
                  <a:solidFill>
                    <a:srgbClr val="D69E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世界史地</a:t>
              </a:r>
              <a:endParaRPr lang="en-US" altLang="zh-TW" sz="2400" b="1" dirty="0">
                <a:solidFill>
                  <a:srgbClr val="D69E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en-US" altLang="zh-TW" sz="2400" b="1" dirty="0">
                  <a:solidFill>
                    <a:srgbClr val="008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800 </a:t>
              </a:r>
              <a:r>
                <a:rPr lang="zh-TW" altLang="en-US" sz="2400" b="1" dirty="0">
                  <a:solidFill>
                    <a:srgbClr val="D69E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語言文學類</a:t>
              </a:r>
              <a:endParaRPr lang="en-US" altLang="zh-TW" sz="2400" b="1" dirty="0">
                <a:solidFill>
                  <a:srgbClr val="D69E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en-US" altLang="zh-TW" sz="2400" b="1" dirty="0">
                  <a:solidFill>
                    <a:srgbClr val="008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900 </a:t>
              </a:r>
              <a:r>
                <a:rPr lang="zh-TW" altLang="en-US" sz="2400" b="1" dirty="0">
                  <a:solidFill>
                    <a:srgbClr val="D69E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藝術類</a:t>
              </a:r>
            </a:p>
            <a:p>
              <a:endParaRPr kumimoji="0" lang="zh-TW" altLang="en-US" sz="2400" b="1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18" name="Rectangle 101"/>
            <p:cNvSpPr>
              <a:spLocks noChangeArrowheads="1"/>
            </p:cNvSpPr>
            <p:nvPr/>
          </p:nvSpPr>
          <p:spPr bwMode="auto">
            <a:xfrm>
              <a:off x="5739375" y="3875653"/>
              <a:ext cx="18473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kumimoji="0" lang="zh-TW" altLang="en-US" sz="2400" b="1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19" name="Rectangle 102"/>
            <p:cNvSpPr>
              <a:spLocks noChangeArrowheads="1"/>
            </p:cNvSpPr>
            <p:nvPr/>
          </p:nvSpPr>
          <p:spPr bwMode="auto">
            <a:xfrm>
              <a:off x="5752926" y="4340117"/>
              <a:ext cx="18473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kumimoji="0" lang="zh-TW" altLang="en-US" sz="2400" b="1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20" name="Rectangle 103"/>
            <p:cNvSpPr>
              <a:spLocks noChangeArrowheads="1"/>
            </p:cNvSpPr>
            <p:nvPr/>
          </p:nvSpPr>
          <p:spPr bwMode="auto">
            <a:xfrm>
              <a:off x="5764066" y="4759916"/>
              <a:ext cx="18473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kumimoji="0" lang="zh-TW" altLang="en-US" sz="2400" b="1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</p:grpSp>
      <p:pic>
        <p:nvPicPr>
          <p:cNvPr id="27" name="圖片 26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37787" y="1740088"/>
            <a:ext cx="460756" cy="460756"/>
          </a:xfrm>
          <a:prstGeom prst="rect">
            <a:avLst/>
          </a:prstGeom>
        </p:spPr>
      </p:pic>
      <p:sp>
        <p:nvSpPr>
          <p:cNvPr id="6" name="圓角矩形 5"/>
          <p:cNvSpPr/>
          <p:nvPr/>
        </p:nvSpPr>
        <p:spPr>
          <a:xfrm>
            <a:off x="3838050" y="3179784"/>
            <a:ext cx="3096344" cy="363135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9847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209549"/>
            <a:ext cx="8656637" cy="4738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b="1" dirty="0">
                <a:latin typeface="+mj-ea"/>
              </a:rPr>
              <a:t>二、人物</a:t>
            </a:r>
            <a:r>
              <a:rPr lang="zh-TW" altLang="zh-TW" b="1" dirty="0">
                <a:latin typeface="+mj-ea"/>
              </a:rPr>
              <a:t>傳記</a:t>
            </a:r>
            <a:r>
              <a:rPr lang="zh-TW" altLang="en-US" b="1" dirty="0">
                <a:latin typeface="+mj-ea"/>
              </a:rPr>
              <a:t>分類號</a:t>
            </a:r>
            <a:endParaRPr lang="zh-TW" altLang="en-US" dirty="0">
              <a:latin typeface="+mj-ea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780" b="61852"/>
          <a:stretch/>
        </p:blipFill>
        <p:spPr>
          <a:xfrm>
            <a:off x="1354" y="0"/>
            <a:ext cx="1665522" cy="196215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9" t="63889"/>
          <a:stretch/>
        </p:blipFill>
        <p:spPr>
          <a:xfrm>
            <a:off x="7315200" y="3286124"/>
            <a:ext cx="1827446" cy="185737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331640" y="1124793"/>
            <a:ext cx="4334841" cy="5784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700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世界史地類的分類說明</a:t>
            </a:r>
          </a:p>
        </p:txBody>
      </p:sp>
      <p:grpSp>
        <p:nvGrpSpPr>
          <p:cNvPr id="9" name="群組 8"/>
          <p:cNvGrpSpPr/>
          <p:nvPr/>
        </p:nvGrpSpPr>
        <p:grpSpPr>
          <a:xfrm>
            <a:off x="1025698" y="1741570"/>
            <a:ext cx="6947645" cy="3039074"/>
            <a:chOff x="2549427" y="2630364"/>
            <a:chExt cx="6947645" cy="3039074"/>
          </a:xfrm>
        </p:grpSpPr>
        <p:sp>
          <p:nvSpPr>
            <p:cNvPr id="21" name="Rectangle 90"/>
            <p:cNvSpPr>
              <a:spLocks noChangeArrowheads="1"/>
            </p:cNvSpPr>
            <p:nvPr/>
          </p:nvSpPr>
          <p:spPr bwMode="auto">
            <a:xfrm>
              <a:off x="3560633" y="2630364"/>
              <a:ext cx="184731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kumimoji="0" lang="zh-TW" altLang="en-US" sz="28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" name="Rectangle 93"/>
            <p:cNvSpPr>
              <a:spLocks noChangeArrowheads="1"/>
            </p:cNvSpPr>
            <p:nvPr/>
          </p:nvSpPr>
          <p:spPr bwMode="auto">
            <a:xfrm>
              <a:off x="5763272" y="5139213"/>
              <a:ext cx="3733800" cy="530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spcAft>
                  <a:spcPct val="20000"/>
                </a:spcAft>
              </a:pPr>
              <a:endParaRPr lang="zh-TW" altLang="en-US" sz="2400" b="1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12" name="Rectangle 95"/>
            <p:cNvSpPr>
              <a:spLocks noChangeArrowheads="1"/>
            </p:cNvSpPr>
            <p:nvPr/>
          </p:nvSpPr>
          <p:spPr bwMode="auto">
            <a:xfrm>
              <a:off x="2549427" y="5103605"/>
              <a:ext cx="28829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Aft>
                  <a:spcPct val="20000"/>
                </a:spcAft>
              </a:pPr>
              <a:endParaRPr kumimoji="0" lang="zh-TW" altLang="en-US" sz="2400" b="1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14" name="Rectangle 97"/>
            <p:cNvSpPr>
              <a:spLocks noChangeArrowheads="1"/>
            </p:cNvSpPr>
            <p:nvPr/>
          </p:nvSpPr>
          <p:spPr bwMode="auto">
            <a:xfrm>
              <a:off x="2563368" y="3875653"/>
              <a:ext cx="18473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kumimoji="0" lang="zh-TW" altLang="en-US" sz="2400" b="1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15" name="Rectangle 98"/>
            <p:cNvSpPr>
              <a:spLocks noChangeArrowheads="1"/>
            </p:cNvSpPr>
            <p:nvPr/>
          </p:nvSpPr>
          <p:spPr bwMode="auto">
            <a:xfrm>
              <a:off x="2561040" y="4295191"/>
              <a:ext cx="18473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kumimoji="0" lang="zh-TW" altLang="en-US" sz="2400" b="1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16" name="Rectangle 99"/>
            <p:cNvSpPr>
              <a:spLocks noChangeArrowheads="1"/>
            </p:cNvSpPr>
            <p:nvPr/>
          </p:nvSpPr>
          <p:spPr bwMode="auto">
            <a:xfrm>
              <a:off x="2549900" y="4704080"/>
              <a:ext cx="18473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kumimoji="0" lang="zh-TW" altLang="en-US" sz="2400" b="1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18" name="Rectangle 101"/>
            <p:cNvSpPr>
              <a:spLocks noChangeArrowheads="1"/>
            </p:cNvSpPr>
            <p:nvPr/>
          </p:nvSpPr>
          <p:spPr bwMode="auto">
            <a:xfrm>
              <a:off x="5739375" y="3875653"/>
              <a:ext cx="18473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kumimoji="0" lang="zh-TW" altLang="en-US" sz="2400" b="1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19" name="Rectangle 102"/>
            <p:cNvSpPr>
              <a:spLocks noChangeArrowheads="1"/>
            </p:cNvSpPr>
            <p:nvPr/>
          </p:nvSpPr>
          <p:spPr bwMode="auto">
            <a:xfrm>
              <a:off x="5752926" y="4340117"/>
              <a:ext cx="18473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kumimoji="0" lang="zh-TW" altLang="en-US" sz="2400" b="1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20" name="Rectangle 103"/>
            <p:cNvSpPr>
              <a:spLocks noChangeArrowheads="1"/>
            </p:cNvSpPr>
            <p:nvPr/>
          </p:nvSpPr>
          <p:spPr bwMode="auto">
            <a:xfrm>
              <a:off x="5764066" y="4759916"/>
              <a:ext cx="18473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kumimoji="0" lang="zh-TW" altLang="en-US" sz="2400" b="1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1370407" y="1911784"/>
            <a:ext cx="271730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"/>
            </a:pPr>
            <a:r>
              <a:rPr lang="en-US" altLang="zh-TW" sz="2400" b="1" dirty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780</a:t>
            </a:r>
            <a:r>
              <a:rPr lang="zh-TW" altLang="zh-TW" sz="2400" b="1" dirty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傳記總類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"/>
            </a:pPr>
            <a:r>
              <a:rPr lang="en-US" altLang="zh-TW" sz="2400" b="1" dirty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781</a:t>
            </a:r>
            <a:r>
              <a:rPr lang="zh-TW" altLang="zh-TW" sz="2400" b="1" dirty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世界傳記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"/>
            </a:pPr>
            <a:r>
              <a:rPr lang="en-US" altLang="zh-TW" sz="2400" b="1" dirty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782</a:t>
            </a:r>
            <a:r>
              <a:rPr lang="zh-TW" altLang="zh-TW" sz="2400" b="1" dirty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中國傳記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"/>
            </a:pPr>
            <a:r>
              <a:rPr lang="en-US" altLang="zh-TW" sz="2400" b="1" dirty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783</a:t>
            </a:r>
            <a:r>
              <a:rPr lang="zh-TW" altLang="zh-TW" sz="2400" b="1" dirty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亞洲傳記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"/>
            </a:pPr>
            <a:r>
              <a:rPr lang="en-US" altLang="zh-TW" sz="2400" b="1" dirty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784</a:t>
            </a:r>
            <a:r>
              <a:rPr lang="zh-TW" altLang="zh-TW" sz="2400" b="1" dirty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歐洲傳記</a:t>
            </a:r>
          </a:p>
        </p:txBody>
      </p:sp>
      <p:sp>
        <p:nvSpPr>
          <p:cNvPr id="28" name="矩形 27"/>
          <p:cNvSpPr/>
          <p:nvPr/>
        </p:nvSpPr>
        <p:spPr>
          <a:xfrm>
            <a:off x="4438389" y="1867264"/>
            <a:ext cx="357635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"/>
            </a:pPr>
            <a:r>
              <a:rPr lang="en-US" altLang="zh-TW" sz="2400" b="1" dirty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785</a:t>
            </a:r>
            <a:r>
              <a:rPr lang="zh-TW" altLang="zh-TW" sz="2400" b="1" dirty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美洲傳記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"/>
            </a:pPr>
            <a:r>
              <a:rPr lang="en-US" altLang="zh-TW" sz="2400" b="1" dirty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786</a:t>
            </a:r>
            <a:r>
              <a:rPr lang="zh-TW" altLang="zh-TW" sz="2400" b="1" dirty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非洲傳記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"/>
            </a:pPr>
            <a:r>
              <a:rPr lang="en-US" altLang="zh-TW" sz="2400" b="1" dirty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787</a:t>
            </a:r>
            <a:r>
              <a:rPr lang="zh-TW" altLang="zh-TW" sz="2400" b="1" dirty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大洋洲傳記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"/>
            </a:pPr>
            <a:r>
              <a:rPr lang="en-US" altLang="zh-TW" sz="2400" b="1" dirty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789</a:t>
            </a:r>
            <a:r>
              <a:rPr lang="zh-TW" altLang="zh-TW" sz="2400" b="1" dirty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譜系</a:t>
            </a:r>
          </a:p>
        </p:txBody>
      </p:sp>
      <p:pic>
        <p:nvPicPr>
          <p:cNvPr id="29" name="圖片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02" t="10834" r="20675" b="49099"/>
          <a:stretch/>
        </p:blipFill>
        <p:spPr>
          <a:xfrm>
            <a:off x="7088521" y="829945"/>
            <a:ext cx="1662245" cy="145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0249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209549"/>
            <a:ext cx="8656637" cy="4738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b="1" dirty="0">
                <a:latin typeface="+mj-ea"/>
              </a:rPr>
              <a:t>三、到圖書館找人</a:t>
            </a:r>
            <a:endParaRPr lang="zh-TW" altLang="en-US" dirty="0">
              <a:latin typeface="+mj-ea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780" b="61852"/>
          <a:stretch/>
        </p:blipFill>
        <p:spPr>
          <a:xfrm>
            <a:off x="1354" y="0"/>
            <a:ext cx="1665522" cy="196215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9" t="63889"/>
          <a:stretch/>
        </p:blipFill>
        <p:spPr>
          <a:xfrm>
            <a:off x="7315200" y="3286124"/>
            <a:ext cx="1827446" cy="1857375"/>
          </a:xfrm>
          <a:prstGeom prst="rect">
            <a:avLst/>
          </a:prstGeom>
        </p:spPr>
      </p:pic>
      <p:grpSp>
        <p:nvGrpSpPr>
          <p:cNvPr id="9" name="群組 8"/>
          <p:cNvGrpSpPr/>
          <p:nvPr/>
        </p:nvGrpSpPr>
        <p:grpSpPr>
          <a:xfrm>
            <a:off x="1025698" y="1741570"/>
            <a:ext cx="6947645" cy="3039074"/>
            <a:chOff x="2549427" y="2630364"/>
            <a:chExt cx="6947645" cy="3039074"/>
          </a:xfrm>
        </p:grpSpPr>
        <p:sp>
          <p:nvSpPr>
            <p:cNvPr id="21" name="Rectangle 90"/>
            <p:cNvSpPr>
              <a:spLocks noChangeArrowheads="1"/>
            </p:cNvSpPr>
            <p:nvPr/>
          </p:nvSpPr>
          <p:spPr bwMode="auto">
            <a:xfrm>
              <a:off x="3560633" y="2630364"/>
              <a:ext cx="184731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kumimoji="0" lang="zh-TW" altLang="en-US" sz="28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" name="Rectangle 93"/>
            <p:cNvSpPr>
              <a:spLocks noChangeArrowheads="1"/>
            </p:cNvSpPr>
            <p:nvPr/>
          </p:nvSpPr>
          <p:spPr bwMode="auto">
            <a:xfrm>
              <a:off x="5763272" y="5139213"/>
              <a:ext cx="3733800" cy="530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spcAft>
                  <a:spcPct val="20000"/>
                </a:spcAft>
              </a:pPr>
              <a:endParaRPr lang="zh-TW" altLang="en-US" sz="2400" b="1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12" name="Rectangle 95"/>
            <p:cNvSpPr>
              <a:spLocks noChangeArrowheads="1"/>
            </p:cNvSpPr>
            <p:nvPr/>
          </p:nvSpPr>
          <p:spPr bwMode="auto">
            <a:xfrm>
              <a:off x="2549427" y="5103605"/>
              <a:ext cx="28829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Aft>
                  <a:spcPct val="20000"/>
                </a:spcAft>
              </a:pPr>
              <a:endParaRPr kumimoji="0" lang="zh-TW" altLang="en-US" sz="2400" b="1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14" name="Rectangle 97"/>
            <p:cNvSpPr>
              <a:spLocks noChangeArrowheads="1"/>
            </p:cNvSpPr>
            <p:nvPr/>
          </p:nvSpPr>
          <p:spPr bwMode="auto">
            <a:xfrm>
              <a:off x="2563368" y="3875653"/>
              <a:ext cx="18473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kumimoji="0" lang="zh-TW" altLang="en-US" sz="2400" b="1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15" name="Rectangle 98"/>
            <p:cNvSpPr>
              <a:spLocks noChangeArrowheads="1"/>
            </p:cNvSpPr>
            <p:nvPr/>
          </p:nvSpPr>
          <p:spPr bwMode="auto">
            <a:xfrm>
              <a:off x="2561040" y="4295191"/>
              <a:ext cx="18473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kumimoji="0" lang="zh-TW" altLang="en-US" sz="2400" b="1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16" name="Rectangle 99"/>
            <p:cNvSpPr>
              <a:spLocks noChangeArrowheads="1"/>
            </p:cNvSpPr>
            <p:nvPr/>
          </p:nvSpPr>
          <p:spPr bwMode="auto">
            <a:xfrm>
              <a:off x="2549900" y="4704080"/>
              <a:ext cx="18473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kumimoji="0" lang="zh-TW" altLang="en-US" sz="2400" b="1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18" name="Rectangle 101"/>
            <p:cNvSpPr>
              <a:spLocks noChangeArrowheads="1"/>
            </p:cNvSpPr>
            <p:nvPr/>
          </p:nvSpPr>
          <p:spPr bwMode="auto">
            <a:xfrm>
              <a:off x="5739375" y="3875653"/>
              <a:ext cx="18473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kumimoji="0" lang="zh-TW" altLang="en-US" sz="2400" b="1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19" name="Rectangle 102"/>
            <p:cNvSpPr>
              <a:spLocks noChangeArrowheads="1"/>
            </p:cNvSpPr>
            <p:nvPr/>
          </p:nvSpPr>
          <p:spPr bwMode="auto">
            <a:xfrm>
              <a:off x="5752926" y="4340117"/>
              <a:ext cx="18473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kumimoji="0" lang="zh-TW" altLang="en-US" sz="2400" b="1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20" name="Rectangle 103"/>
            <p:cNvSpPr>
              <a:spLocks noChangeArrowheads="1"/>
            </p:cNvSpPr>
            <p:nvPr/>
          </p:nvSpPr>
          <p:spPr bwMode="auto">
            <a:xfrm>
              <a:off x="5764066" y="4759916"/>
              <a:ext cx="18473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kumimoji="0" lang="zh-TW" altLang="en-US" sz="2400" b="1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1210902" y="1003483"/>
            <a:ext cx="7640737" cy="1132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"/>
            </a:pP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每組選定一位大人物。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"/>
            </a:pP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運用館藏查詢系統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找出並借</a:t>
            </a: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閱該大人物</a:t>
            </a:r>
            <a:r>
              <a:rPr lang="zh-TW" altLang="zh-TW" sz="24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的書</a:t>
            </a:r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或</a:t>
            </a:r>
            <a:r>
              <a:rPr lang="en-US" altLang="zh-TW" sz="24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DVD</a:t>
            </a:r>
            <a:r>
              <a:rPr lang="zh-TW" altLang="zh-TW" sz="24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。</a:t>
            </a:r>
            <a:endParaRPr lang="zh-TW" altLang="zh-TW" sz="24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15816" y="2329200"/>
            <a:ext cx="3752103" cy="261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橢圓 22"/>
          <p:cNvSpPr/>
          <p:nvPr/>
        </p:nvSpPr>
        <p:spPr>
          <a:xfrm>
            <a:off x="2771800" y="2329200"/>
            <a:ext cx="1353939" cy="60727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27667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16" y="206402"/>
            <a:ext cx="8656637" cy="4738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b="1" dirty="0">
                <a:latin typeface="+mj-ea"/>
              </a:rPr>
              <a:t>四、課後閱讀指導</a:t>
            </a:r>
            <a:endParaRPr lang="zh-TW" altLang="en-US" dirty="0">
              <a:latin typeface="+mj-ea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780" b="61852"/>
          <a:stretch/>
        </p:blipFill>
        <p:spPr>
          <a:xfrm>
            <a:off x="1354" y="0"/>
            <a:ext cx="1665522" cy="196215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9" t="63889"/>
          <a:stretch/>
        </p:blipFill>
        <p:spPr>
          <a:xfrm>
            <a:off x="7315200" y="3286124"/>
            <a:ext cx="1827446" cy="1857375"/>
          </a:xfrm>
          <a:prstGeom prst="rect">
            <a:avLst/>
          </a:prstGeom>
        </p:spPr>
      </p:pic>
      <p:grpSp>
        <p:nvGrpSpPr>
          <p:cNvPr id="9" name="群組 8"/>
          <p:cNvGrpSpPr/>
          <p:nvPr/>
        </p:nvGrpSpPr>
        <p:grpSpPr>
          <a:xfrm>
            <a:off x="1025698" y="1741570"/>
            <a:ext cx="6947645" cy="3039074"/>
            <a:chOff x="2549427" y="2630364"/>
            <a:chExt cx="6947645" cy="3039074"/>
          </a:xfrm>
        </p:grpSpPr>
        <p:sp>
          <p:nvSpPr>
            <p:cNvPr id="21" name="Rectangle 90"/>
            <p:cNvSpPr>
              <a:spLocks noChangeArrowheads="1"/>
            </p:cNvSpPr>
            <p:nvPr/>
          </p:nvSpPr>
          <p:spPr bwMode="auto">
            <a:xfrm>
              <a:off x="3560633" y="2630364"/>
              <a:ext cx="184731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kumimoji="0" lang="zh-TW" altLang="en-US" sz="28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" name="Rectangle 93"/>
            <p:cNvSpPr>
              <a:spLocks noChangeArrowheads="1"/>
            </p:cNvSpPr>
            <p:nvPr/>
          </p:nvSpPr>
          <p:spPr bwMode="auto">
            <a:xfrm>
              <a:off x="5763272" y="5139213"/>
              <a:ext cx="3733800" cy="530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spcAft>
                  <a:spcPct val="20000"/>
                </a:spcAft>
              </a:pPr>
              <a:endParaRPr lang="zh-TW" altLang="en-US" sz="2400" b="1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12" name="Rectangle 95"/>
            <p:cNvSpPr>
              <a:spLocks noChangeArrowheads="1"/>
            </p:cNvSpPr>
            <p:nvPr/>
          </p:nvSpPr>
          <p:spPr bwMode="auto">
            <a:xfrm>
              <a:off x="2549427" y="5103605"/>
              <a:ext cx="28829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Aft>
                  <a:spcPct val="20000"/>
                </a:spcAft>
              </a:pPr>
              <a:endParaRPr kumimoji="0" lang="zh-TW" altLang="en-US" sz="2400" b="1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14" name="Rectangle 97"/>
            <p:cNvSpPr>
              <a:spLocks noChangeArrowheads="1"/>
            </p:cNvSpPr>
            <p:nvPr/>
          </p:nvSpPr>
          <p:spPr bwMode="auto">
            <a:xfrm>
              <a:off x="2563368" y="3875653"/>
              <a:ext cx="18473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kumimoji="0" lang="zh-TW" altLang="en-US" sz="2400" b="1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15" name="Rectangle 98"/>
            <p:cNvSpPr>
              <a:spLocks noChangeArrowheads="1"/>
            </p:cNvSpPr>
            <p:nvPr/>
          </p:nvSpPr>
          <p:spPr bwMode="auto">
            <a:xfrm>
              <a:off x="2561040" y="4295191"/>
              <a:ext cx="18473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kumimoji="0" lang="zh-TW" altLang="en-US" sz="2400" b="1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16" name="Rectangle 99"/>
            <p:cNvSpPr>
              <a:spLocks noChangeArrowheads="1"/>
            </p:cNvSpPr>
            <p:nvPr/>
          </p:nvSpPr>
          <p:spPr bwMode="auto">
            <a:xfrm>
              <a:off x="2549900" y="4704080"/>
              <a:ext cx="18473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kumimoji="0" lang="zh-TW" altLang="en-US" sz="2400" b="1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18" name="Rectangle 101"/>
            <p:cNvSpPr>
              <a:spLocks noChangeArrowheads="1"/>
            </p:cNvSpPr>
            <p:nvPr/>
          </p:nvSpPr>
          <p:spPr bwMode="auto">
            <a:xfrm>
              <a:off x="5739375" y="3875653"/>
              <a:ext cx="18473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kumimoji="0" lang="zh-TW" altLang="en-US" sz="2400" b="1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19" name="Rectangle 102"/>
            <p:cNvSpPr>
              <a:spLocks noChangeArrowheads="1"/>
            </p:cNvSpPr>
            <p:nvPr/>
          </p:nvSpPr>
          <p:spPr bwMode="auto">
            <a:xfrm>
              <a:off x="5752926" y="4340117"/>
              <a:ext cx="18473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kumimoji="0" lang="zh-TW" altLang="en-US" sz="2400" b="1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20" name="Rectangle 103"/>
            <p:cNvSpPr>
              <a:spLocks noChangeArrowheads="1"/>
            </p:cNvSpPr>
            <p:nvPr/>
          </p:nvSpPr>
          <p:spPr bwMode="auto">
            <a:xfrm>
              <a:off x="5764066" y="4759916"/>
              <a:ext cx="18473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kumimoji="0" lang="zh-TW" altLang="en-US" sz="2400" b="1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1196890" y="1180558"/>
            <a:ext cx="756084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課後閱讀共讀的傳記並思考以下問題。</a:t>
            </a:r>
          </a:p>
          <a:p>
            <a:pPr marL="152400" indent="-152400">
              <a:lnSpc>
                <a:spcPct val="150000"/>
              </a:lnSpc>
              <a:spcAft>
                <a:spcPts val="0"/>
              </a:spcAft>
            </a:pP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1.</a:t>
            </a: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大人物改變世界的關鍵和我的猜測推論一致嗎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?</a:t>
            </a:r>
            <a:endParaRPr lang="zh-TW" altLang="zh-TW" sz="24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2.</a:t>
            </a: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大人物主要的貢獻和我的猜測推論一致嗎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?</a:t>
            </a:r>
            <a:endParaRPr lang="zh-TW" altLang="zh-TW" sz="24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3.</a:t>
            </a: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我正確推測出大人物的人格特質嗎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? </a:t>
            </a:r>
            <a:endParaRPr lang="zh-TW" altLang="zh-TW" sz="24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4.</a:t>
            </a: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找找看，書中大人物的名言佳句。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5.</a:t>
            </a: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我可以如何效法書中的大人物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?</a:t>
            </a:r>
            <a:endParaRPr lang="zh-TW" altLang="zh-TW" sz="24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24" name="圖片 23"/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37" t="22139" r="53176" b="19485"/>
          <a:stretch/>
        </p:blipFill>
        <p:spPr>
          <a:xfrm>
            <a:off x="6445723" y="3251463"/>
            <a:ext cx="1636067" cy="154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2160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5" name="Google Shape;765;p32"/>
          <p:cNvGrpSpPr/>
          <p:nvPr/>
        </p:nvGrpSpPr>
        <p:grpSpPr>
          <a:xfrm>
            <a:off x="1106247" y="987574"/>
            <a:ext cx="6921167" cy="1137599"/>
            <a:chOff x="1765687" y="1698510"/>
            <a:chExt cx="6921167" cy="1137599"/>
          </a:xfrm>
        </p:grpSpPr>
        <p:sp>
          <p:nvSpPr>
            <p:cNvPr id="766" name="Google Shape;766;p32"/>
            <p:cNvSpPr/>
            <p:nvPr/>
          </p:nvSpPr>
          <p:spPr>
            <a:xfrm>
              <a:off x="1765701" y="2034164"/>
              <a:ext cx="6920940" cy="801945"/>
            </a:xfrm>
            <a:custGeom>
              <a:avLst/>
              <a:gdLst/>
              <a:ahLst/>
              <a:cxnLst/>
              <a:rect l="l" t="t" r="r" b="b"/>
              <a:pathLst>
                <a:path w="185250" h="26469" extrusionOk="0">
                  <a:moveTo>
                    <a:pt x="180499" y="1"/>
                  </a:moveTo>
                  <a:lnTo>
                    <a:pt x="91000" y="1"/>
                  </a:lnTo>
                  <a:lnTo>
                    <a:pt x="88428" y="1"/>
                  </a:lnTo>
                  <a:lnTo>
                    <a:pt x="3311" y="1"/>
                  </a:lnTo>
                  <a:cubicBezTo>
                    <a:pt x="1477" y="1"/>
                    <a:pt x="1" y="1489"/>
                    <a:pt x="1" y="3311"/>
                  </a:cubicBezTo>
                  <a:lnTo>
                    <a:pt x="1" y="23158"/>
                  </a:lnTo>
                  <a:cubicBezTo>
                    <a:pt x="1" y="24980"/>
                    <a:pt x="1477" y="26468"/>
                    <a:pt x="3311" y="26468"/>
                  </a:cubicBezTo>
                  <a:lnTo>
                    <a:pt x="88428" y="26468"/>
                  </a:lnTo>
                  <a:lnTo>
                    <a:pt x="91000" y="26468"/>
                  </a:lnTo>
                  <a:lnTo>
                    <a:pt x="180499" y="26468"/>
                  </a:lnTo>
                  <a:cubicBezTo>
                    <a:pt x="183131" y="26468"/>
                    <a:pt x="185250" y="24337"/>
                    <a:pt x="185250" y="21718"/>
                  </a:cubicBezTo>
                  <a:lnTo>
                    <a:pt x="185250" y="4751"/>
                  </a:lnTo>
                  <a:cubicBezTo>
                    <a:pt x="185250" y="2132"/>
                    <a:pt x="183119" y="1"/>
                    <a:pt x="1804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n-ea"/>
              </a:endParaRPr>
            </a:p>
          </p:txBody>
        </p:sp>
        <p:sp>
          <p:nvSpPr>
            <p:cNvPr id="767" name="Google Shape;767;p32"/>
            <p:cNvSpPr/>
            <p:nvPr/>
          </p:nvSpPr>
          <p:spPr>
            <a:xfrm>
              <a:off x="4481875" y="1698510"/>
              <a:ext cx="4204979" cy="1089961"/>
            </a:xfrm>
            <a:custGeom>
              <a:avLst/>
              <a:gdLst/>
              <a:ahLst/>
              <a:cxnLst/>
              <a:rect l="l" t="t" r="r" b="b"/>
              <a:pathLst>
                <a:path w="96822" h="26468" extrusionOk="0">
                  <a:moveTo>
                    <a:pt x="0" y="0"/>
                  </a:moveTo>
                  <a:lnTo>
                    <a:pt x="0" y="26468"/>
                  </a:lnTo>
                  <a:lnTo>
                    <a:pt x="92071" y="26468"/>
                  </a:lnTo>
                  <a:cubicBezTo>
                    <a:pt x="94691" y="26468"/>
                    <a:pt x="96822" y="24337"/>
                    <a:pt x="96822" y="21717"/>
                  </a:cubicBezTo>
                  <a:lnTo>
                    <a:pt x="96822" y="4751"/>
                  </a:lnTo>
                  <a:cubicBezTo>
                    <a:pt x="96822" y="2132"/>
                    <a:pt x="94691" y="0"/>
                    <a:pt x="920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00" tIns="91425" rIns="91425" bIns="91425" anchor="ctr" anchorCtr="0">
              <a:noAutofit/>
            </a:bodyPr>
            <a:lstStyle/>
            <a:p>
              <a:pPr marL="0" lvl="1">
                <a:buClr>
                  <a:schemeClr val="dk1"/>
                </a:buClr>
                <a:buSzPts val="1100"/>
              </a:pPr>
              <a:r>
                <a:rPr lang="zh-TW" altLang="zh-TW" sz="2400" b="1" dirty="0">
                  <a:solidFill>
                    <a:schemeClr val="tx2">
                      <a:lumMod val="75000"/>
                    </a:schemeClr>
                  </a:solidFill>
                  <a:latin typeface="+mn-ea"/>
                </a:rPr>
                <a:t>國語領域</a:t>
              </a:r>
              <a:endParaRPr lang="en-US" altLang="zh-TW" sz="2400" b="1" dirty="0">
                <a:solidFill>
                  <a:schemeClr val="tx2">
                    <a:lumMod val="75000"/>
                  </a:schemeClr>
                </a:solidFill>
                <a:latin typeface="+mn-ea"/>
              </a:endParaRPr>
            </a:p>
            <a:p>
              <a:pPr marL="0" lvl="1">
                <a:buClr>
                  <a:schemeClr val="dk1"/>
                </a:buClr>
                <a:buSzPts val="1100"/>
              </a:pPr>
              <a:r>
                <a:rPr lang="zh-TW" altLang="zh-TW" sz="2400" b="1" dirty="0">
                  <a:solidFill>
                    <a:schemeClr val="tx2">
                      <a:lumMod val="75000"/>
                    </a:schemeClr>
                  </a:solidFill>
                  <a:latin typeface="+mn-ea"/>
                </a:rPr>
                <a:t>社會領域</a:t>
              </a:r>
              <a:endParaRPr lang="zh-TW" altLang="en-US" sz="2400" b="1" dirty="0">
                <a:solidFill>
                  <a:schemeClr val="tx2">
                    <a:lumMod val="75000"/>
                  </a:schemeClr>
                </a:solidFill>
                <a:latin typeface="+mn-ea"/>
                <a:sym typeface="Roboto"/>
              </a:endParaRPr>
            </a:p>
          </p:txBody>
        </p:sp>
        <p:sp>
          <p:nvSpPr>
            <p:cNvPr id="768" name="Google Shape;768;p32"/>
            <p:cNvSpPr/>
            <p:nvPr/>
          </p:nvSpPr>
          <p:spPr>
            <a:xfrm>
              <a:off x="1765687" y="1986542"/>
              <a:ext cx="2977789" cy="801914"/>
            </a:xfrm>
            <a:custGeom>
              <a:avLst/>
              <a:gdLst/>
              <a:ahLst/>
              <a:cxnLst/>
              <a:rect l="l" t="t" r="r" b="b"/>
              <a:pathLst>
                <a:path w="102014" h="26468" extrusionOk="0">
                  <a:moveTo>
                    <a:pt x="3311" y="0"/>
                  </a:moveTo>
                  <a:cubicBezTo>
                    <a:pt x="1477" y="0"/>
                    <a:pt x="1" y="1489"/>
                    <a:pt x="1" y="3310"/>
                  </a:cubicBezTo>
                  <a:lnTo>
                    <a:pt x="1" y="23146"/>
                  </a:lnTo>
                  <a:cubicBezTo>
                    <a:pt x="1" y="24980"/>
                    <a:pt x="1477" y="26468"/>
                    <a:pt x="3311" y="26468"/>
                  </a:cubicBezTo>
                  <a:lnTo>
                    <a:pt x="91000" y="26468"/>
                  </a:lnTo>
                  <a:cubicBezTo>
                    <a:pt x="92036" y="26468"/>
                    <a:pt x="93012" y="25980"/>
                    <a:pt x="93643" y="25146"/>
                  </a:cubicBezTo>
                  <a:lnTo>
                    <a:pt x="101132" y="15228"/>
                  </a:lnTo>
                  <a:cubicBezTo>
                    <a:pt x="102013" y="14050"/>
                    <a:pt x="102013" y="12419"/>
                    <a:pt x="101132" y="11240"/>
                  </a:cubicBezTo>
                  <a:lnTo>
                    <a:pt x="93643" y="1322"/>
                  </a:lnTo>
                  <a:cubicBezTo>
                    <a:pt x="93012" y="489"/>
                    <a:pt x="92036" y="0"/>
                    <a:pt x="910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n-ea"/>
              </a:endParaRPr>
            </a:p>
          </p:txBody>
        </p:sp>
        <p:sp>
          <p:nvSpPr>
            <p:cNvPr id="769" name="Google Shape;769;p32"/>
            <p:cNvSpPr/>
            <p:nvPr/>
          </p:nvSpPr>
          <p:spPr>
            <a:xfrm>
              <a:off x="3936019" y="2095830"/>
              <a:ext cx="583367" cy="583367"/>
            </a:xfrm>
            <a:custGeom>
              <a:avLst/>
              <a:gdLst/>
              <a:ahLst/>
              <a:cxnLst/>
              <a:rect l="l" t="t" r="r" b="b"/>
              <a:pathLst>
                <a:path w="13967" h="13967" extrusionOk="0">
                  <a:moveTo>
                    <a:pt x="6990" y="0"/>
                  </a:moveTo>
                  <a:cubicBezTo>
                    <a:pt x="3132" y="0"/>
                    <a:pt x="1" y="3120"/>
                    <a:pt x="1" y="6977"/>
                  </a:cubicBezTo>
                  <a:cubicBezTo>
                    <a:pt x="1" y="10835"/>
                    <a:pt x="3132" y="13966"/>
                    <a:pt x="6990" y="13966"/>
                  </a:cubicBezTo>
                  <a:cubicBezTo>
                    <a:pt x="10847" y="13966"/>
                    <a:pt x="13967" y="10835"/>
                    <a:pt x="13967" y="6977"/>
                  </a:cubicBezTo>
                  <a:cubicBezTo>
                    <a:pt x="13967" y="3120"/>
                    <a:pt x="10847" y="0"/>
                    <a:pt x="6990" y="0"/>
                  </a:cubicBezTo>
                  <a:close/>
                </a:path>
              </a:pathLst>
            </a:custGeom>
            <a:solidFill>
              <a:srgbClr val="F6FAFA"/>
            </a:solidFill>
            <a:ln>
              <a:noFill/>
            </a:ln>
          </p:spPr>
          <p:txBody>
            <a:bodyPr spcFirstLastPara="1" wrap="square" lIns="0" tIns="91425" rIns="0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 b="1">
                <a:solidFill>
                  <a:srgbClr val="EC3A3B"/>
                </a:solidFill>
                <a:latin typeface="+mn-ea"/>
              </a:endParaRPr>
            </a:p>
          </p:txBody>
        </p:sp>
        <p:sp>
          <p:nvSpPr>
            <p:cNvPr id="771" name="Google Shape;771;p32"/>
            <p:cNvSpPr txBox="1"/>
            <p:nvPr/>
          </p:nvSpPr>
          <p:spPr>
            <a:xfrm>
              <a:off x="2504780" y="2260884"/>
              <a:ext cx="1053300" cy="27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zh-TW" altLang="en-US" sz="2800" b="1" dirty="0">
                  <a:solidFill>
                    <a:srgbClr val="FFFFFF"/>
                  </a:solidFill>
                  <a:latin typeface="+mn-ea"/>
                  <a:cs typeface="Fira Sans Extra Condensed Medium"/>
                  <a:sym typeface="Fira Sans Extra Condensed Medium"/>
                </a:rPr>
                <a:t>領域</a:t>
              </a:r>
            </a:p>
          </p:txBody>
        </p:sp>
      </p:grpSp>
      <p:grpSp>
        <p:nvGrpSpPr>
          <p:cNvPr id="778" name="Google Shape;778;p32"/>
          <p:cNvGrpSpPr/>
          <p:nvPr/>
        </p:nvGrpSpPr>
        <p:grpSpPr>
          <a:xfrm>
            <a:off x="1106934" y="3291830"/>
            <a:ext cx="6921167" cy="1208540"/>
            <a:chOff x="1765687" y="3529709"/>
            <a:chExt cx="6921167" cy="1208540"/>
          </a:xfrm>
        </p:grpSpPr>
        <p:sp>
          <p:nvSpPr>
            <p:cNvPr id="779" name="Google Shape;779;p32"/>
            <p:cNvSpPr/>
            <p:nvPr/>
          </p:nvSpPr>
          <p:spPr>
            <a:xfrm>
              <a:off x="1765701" y="3936698"/>
              <a:ext cx="6920940" cy="801551"/>
            </a:xfrm>
            <a:custGeom>
              <a:avLst/>
              <a:gdLst/>
              <a:ahLst/>
              <a:cxnLst/>
              <a:rect l="l" t="t" r="r" b="b"/>
              <a:pathLst>
                <a:path w="185250" h="26456" extrusionOk="0">
                  <a:moveTo>
                    <a:pt x="180499" y="0"/>
                  </a:moveTo>
                  <a:lnTo>
                    <a:pt x="91000" y="0"/>
                  </a:lnTo>
                  <a:lnTo>
                    <a:pt x="88428" y="0"/>
                  </a:lnTo>
                  <a:lnTo>
                    <a:pt x="3311" y="0"/>
                  </a:lnTo>
                  <a:cubicBezTo>
                    <a:pt x="1477" y="0"/>
                    <a:pt x="1" y="1477"/>
                    <a:pt x="1" y="3310"/>
                  </a:cubicBezTo>
                  <a:lnTo>
                    <a:pt x="1" y="23146"/>
                  </a:lnTo>
                  <a:cubicBezTo>
                    <a:pt x="1" y="24979"/>
                    <a:pt x="1477" y="26456"/>
                    <a:pt x="3311" y="26456"/>
                  </a:cubicBezTo>
                  <a:lnTo>
                    <a:pt x="88428" y="26456"/>
                  </a:lnTo>
                  <a:lnTo>
                    <a:pt x="91000" y="26456"/>
                  </a:lnTo>
                  <a:lnTo>
                    <a:pt x="180499" y="26456"/>
                  </a:lnTo>
                  <a:cubicBezTo>
                    <a:pt x="183131" y="26456"/>
                    <a:pt x="185250" y="24336"/>
                    <a:pt x="185250" y="21717"/>
                  </a:cubicBezTo>
                  <a:lnTo>
                    <a:pt x="185250" y="4739"/>
                  </a:lnTo>
                  <a:cubicBezTo>
                    <a:pt x="185250" y="2119"/>
                    <a:pt x="183119" y="0"/>
                    <a:pt x="1804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n-ea"/>
              </a:endParaRPr>
            </a:p>
          </p:txBody>
        </p:sp>
        <p:sp>
          <p:nvSpPr>
            <p:cNvPr id="780" name="Google Shape;780;p32"/>
            <p:cNvSpPr/>
            <p:nvPr/>
          </p:nvSpPr>
          <p:spPr>
            <a:xfrm>
              <a:off x="4481875" y="3529709"/>
              <a:ext cx="4204979" cy="1156340"/>
            </a:xfrm>
            <a:custGeom>
              <a:avLst/>
              <a:gdLst/>
              <a:ahLst/>
              <a:cxnLst/>
              <a:rect l="l" t="t" r="r" b="b"/>
              <a:pathLst>
                <a:path w="96822" h="26468" extrusionOk="0">
                  <a:moveTo>
                    <a:pt x="0" y="0"/>
                  </a:moveTo>
                  <a:lnTo>
                    <a:pt x="0" y="26468"/>
                  </a:lnTo>
                  <a:lnTo>
                    <a:pt x="92071" y="26468"/>
                  </a:lnTo>
                  <a:cubicBezTo>
                    <a:pt x="94691" y="26468"/>
                    <a:pt x="96822" y="24337"/>
                    <a:pt x="96822" y="21717"/>
                  </a:cubicBezTo>
                  <a:lnTo>
                    <a:pt x="96822" y="4751"/>
                  </a:lnTo>
                  <a:cubicBezTo>
                    <a:pt x="96822" y="2131"/>
                    <a:pt x="94691" y="0"/>
                    <a:pt x="920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00" tIns="91425" rIns="91425" bIns="91425" anchor="ctr" anchorCtr="0">
              <a:noAutofit/>
            </a:bodyPr>
            <a:lstStyle/>
            <a:p>
              <a:pPr marL="0" lvl="1">
                <a:buClr>
                  <a:schemeClr val="dk1"/>
                </a:buClr>
                <a:buSzPts val="1100"/>
              </a:pPr>
              <a:r>
                <a:rPr lang="zh-TW" altLang="zh-TW" sz="2400" b="1" dirty="0">
                  <a:solidFill>
                    <a:schemeClr val="tx2">
                      <a:lumMod val="75000"/>
                    </a:schemeClr>
                  </a:solidFill>
                  <a:latin typeface="+mn-ea"/>
                </a:rPr>
                <a:t>閱讀素養</a:t>
              </a:r>
              <a:endParaRPr lang="en-US" altLang="zh-TW" sz="2400" b="1" dirty="0">
                <a:solidFill>
                  <a:schemeClr val="tx2">
                    <a:lumMod val="75000"/>
                  </a:schemeClr>
                </a:solidFill>
                <a:latin typeface="+mn-ea"/>
              </a:endParaRPr>
            </a:p>
            <a:p>
              <a:pPr marL="0" lvl="1">
                <a:buClr>
                  <a:schemeClr val="dk1"/>
                </a:buClr>
                <a:buSzPts val="1100"/>
              </a:pPr>
              <a:r>
                <a:rPr lang="zh-TW" altLang="zh-TW" sz="2400" b="1" dirty="0">
                  <a:solidFill>
                    <a:schemeClr val="tx2">
                      <a:lumMod val="75000"/>
                    </a:schemeClr>
                  </a:solidFill>
                  <a:latin typeface="+mn-ea"/>
                </a:rPr>
                <a:t>資訊教育</a:t>
              </a:r>
              <a:endParaRPr lang="en-US" altLang="zh-TW" sz="2400" b="1" dirty="0">
                <a:solidFill>
                  <a:schemeClr val="tx2">
                    <a:lumMod val="75000"/>
                  </a:schemeClr>
                </a:solidFill>
                <a:latin typeface="+mn-ea"/>
              </a:endParaRPr>
            </a:p>
            <a:p>
              <a:pPr marL="0" lvl="1">
                <a:buClr>
                  <a:schemeClr val="dk1"/>
                </a:buClr>
                <a:buSzPts val="1100"/>
              </a:pPr>
              <a:r>
                <a:rPr lang="zh-TW" altLang="zh-TW" sz="2400" b="1" dirty="0">
                  <a:solidFill>
                    <a:schemeClr val="tx2">
                      <a:lumMod val="75000"/>
                    </a:schemeClr>
                  </a:solidFill>
                  <a:latin typeface="+mn-ea"/>
                </a:rPr>
                <a:t>生涯規畫教育</a:t>
              </a:r>
              <a:endParaRPr lang="zh-TW" altLang="en-US" sz="2400" b="1" dirty="0">
                <a:solidFill>
                  <a:schemeClr val="tx2">
                    <a:lumMod val="75000"/>
                  </a:schemeClr>
                </a:solidFill>
                <a:latin typeface="+mn-ea"/>
              </a:endParaRPr>
            </a:p>
          </p:txBody>
        </p:sp>
        <p:sp>
          <p:nvSpPr>
            <p:cNvPr id="781" name="Google Shape;781;p32"/>
            <p:cNvSpPr/>
            <p:nvPr/>
          </p:nvSpPr>
          <p:spPr>
            <a:xfrm>
              <a:off x="1765687" y="3884111"/>
              <a:ext cx="2977789" cy="801914"/>
            </a:xfrm>
            <a:custGeom>
              <a:avLst/>
              <a:gdLst/>
              <a:ahLst/>
              <a:cxnLst/>
              <a:rect l="l" t="t" r="r" b="b"/>
              <a:pathLst>
                <a:path w="102014" h="26468" extrusionOk="0">
                  <a:moveTo>
                    <a:pt x="3311" y="0"/>
                  </a:moveTo>
                  <a:cubicBezTo>
                    <a:pt x="1477" y="0"/>
                    <a:pt x="1" y="1489"/>
                    <a:pt x="1" y="3310"/>
                  </a:cubicBezTo>
                  <a:lnTo>
                    <a:pt x="1" y="23146"/>
                  </a:lnTo>
                  <a:cubicBezTo>
                    <a:pt x="1" y="24980"/>
                    <a:pt x="1477" y="26468"/>
                    <a:pt x="3311" y="26468"/>
                  </a:cubicBezTo>
                  <a:lnTo>
                    <a:pt x="91000" y="26468"/>
                  </a:lnTo>
                  <a:cubicBezTo>
                    <a:pt x="92036" y="26468"/>
                    <a:pt x="93012" y="25980"/>
                    <a:pt x="93643" y="25146"/>
                  </a:cubicBezTo>
                  <a:lnTo>
                    <a:pt x="101132" y="15228"/>
                  </a:lnTo>
                  <a:cubicBezTo>
                    <a:pt x="102013" y="14050"/>
                    <a:pt x="102013" y="12418"/>
                    <a:pt x="101132" y="11240"/>
                  </a:cubicBezTo>
                  <a:lnTo>
                    <a:pt x="93643" y="1322"/>
                  </a:lnTo>
                  <a:cubicBezTo>
                    <a:pt x="93012" y="488"/>
                    <a:pt x="92036" y="0"/>
                    <a:pt x="910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n-ea"/>
              </a:endParaRPr>
            </a:p>
          </p:txBody>
        </p:sp>
        <p:sp>
          <p:nvSpPr>
            <p:cNvPr id="785" name="Google Shape;785;p32"/>
            <p:cNvSpPr/>
            <p:nvPr/>
          </p:nvSpPr>
          <p:spPr>
            <a:xfrm>
              <a:off x="4104254" y="4396227"/>
              <a:ext cx="22787" cy="22787"/>
            </a:xfrm>
            <a:custGeom>
              <a:avLst/>
              <a:gdLst/>
              <a:ahLst/>
              <a:cxnLst/>
              <a:rect l="l" t="t" r="r" b="b"/>
              <a:pathLst>
                <a:path w="788" h="788" extrusionOk="0">
                  <a:moveTo>
                    <a:pt x="410" y="0"/>
                  </a:moveTo>
                  <a:cubicBezTo>
                    <a:pt x="189" y="0"/>
                    <a:pt x="0" y="189"/>
                    <a:pt x="0" y="410"/>
                  </a:cubicBezTo>
                  <a:cubicBezTo>
                    <a:pt x="0" y="630"/>
                    <a:pt x="189" y="788"/>
                    <a:pt x="410" y="788"/>
                  </a:cubicBezTo>
                  <a:cubicBezTo>
                    <a:pt x="630" y="788"/>
                    <a:pt x="788" y="630"/>
                    <a:pt x="788" y="410"/>
                  </a:cubicBezTo>
                  <a:cubicBezTo>
                    <a:pt x="788" y="189"/>
                    <a:pt x="630" y="0"/>
                    <a:pt x="4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n-ea"/>
              </a:endParaRPr>
            </a:p>
          </p:txBody>
        </p:sp>
        <p:sp>
          <p:nvSpPr>
            <p:cNvPr id="787" name="Google Shape;787;p32"/>
            <p:cNvSpPr/>
            <p:nvPr/>
          </p:nvSpPr>
          <p:spPr>
            <a:xfrm>
              <a:off x="4216309" y="4396227"/>
              <a:ext cx="22787" cy="22787"/>
            </a:xfrm>
            <a:custGeom>
              <a:avLst/>
              <a:gdLst/>
              <a:ahLst/>
              <a:cxnLst/>
              <a:rect l="l" t="t" r="r" b="b"/>
              <a:pathLst>
                <a:path w="788" h="788" extrusionOk="0">
                  <a:moveTo>
                    <a:pt x="378" y="0"/>
                  </a:moveTo>
                  <a:cubicBezTo>
                    <a:pt x="158" y="0"/>
                    <a:pt x="0" y="189"/>
                    <a:pt x="0" y="410"/>
                  </a:cubicBezTo>
                  <a:cubicBezTo>
                    <a:pt x="0" y="630"/>
                    <a:pt x="158" y="788"/>
                    <a:pt x="378" y="788"/>
                  </a:cubicBezTo>
                  <a:cubicBezTo>
                    <a:pt x="599" y="788"/>
                    <a:pt x="788" y="630"/>
                    <a:pt x="788" y="410"/>
                  </a:cubicBezTo>
                  <a:cubicBezTo>
                    <a:pt x="788" y="189"/>
                    <a:pt x="599" y="0"/>
                    <a:pt x="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n-ea"/>
              </a:endParaRPr>
            </a:p>
          </p:txBody>
        </p:sp>
        <p:sp>
          <p:nvSpPr>
            <p:cNvPr id="790" name="Google Shape;790;p32"/>
            <p:cNvSpPr/>
            <p:nvPr/>
          </p:nvSpPr>
          <p:spPr>
            <a:xfrm>
              <a:off x="4327439" y="4396227"/>
              <a:ext cx="22816" cy="22787"/>
            </a:xfrm>
            <a:custGeom>
              <a:avLst/>
              <a:gdLst/>
              <a:ahLst/>
              <a:cxnLst/>
              <a:rect l="l" t="t" r="r" b="b"/>
              <a:pathLst>
                <a:path w="789" h="788" extrusionOk="0">
                  <a:moveTo>
                    <a:pt x="411" y="0"/>
                  </a:moveTo>
                  <a:cubicBezTo>
                    <a:pt x="190" y="0"/>
                    <a:pt x="1" y="189"/>
                    <a:pt x="1" y="410"/>
                  </a:cubicBezTo>
                  <a:cubicBezTo>
                    <a:pt x="1" y="630"/>
                    <a:pt x="190" y="788"/>
                    <a:pt x="411" y="788"/>
                  </a:cubicBezTo>
                  <a:cubicBezTo>
                    <a:pt x="631" y="788"/>
                    <a:pt x="789" y="630"/>
                    <a:pt x="789" y="410"/>
                  </a:cubicBezTo>
                  <a:cubicBezTo>
                    <a:pt x="789" y="189"/>
                    <a:pt x="631" y="0"/>
                    <a:pt x="4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n-ea"/>
              </a:endParaRPr>
            </a:p>
          </p:txBody>
        </p:sp>
        <p:sp>
          <p:nvSpPr>
            <p:cNvPr id="782" name="Google Shape;782;p32"/>
            <p:cNvSpPr/>
            <p:nvPr/>
          </p:nvSpPr>
          <p:spPr>
            <a:xfrm>
              <a:off x="3936019" y="3993399"/>
              <a:ext cx="583367" cy="583367"/>
            </a:xfrm>
            <a:custGeom>
              <a:avLst/>
              <a:gdLst/>
              <a:ahLst/>
              <a:cxnLst/>
              <a:rect l="l" t="t" r="r" b="b"/>
              <a:pathLst>
                <a:path w="13967" h="13967" extrusionOk="0">
                  <a:moveTo>
                    <a:pt x="6990" y="0"/>
                  </a:moveTo>
                  <a:cubicBezTo>
                    <a:pt x="3132" y="0"/>
                    <a:pt x="1" y="3120"/>
                    <a:pt x="1" y="6977"/>
                  </a:cubicBezTo>
                  <a:cubicBezTo>
                    <a:pt x="1" y="10835"/>
                    <a:pt x="3132" y="13966"/>
                    <a:pt x="6990" y="13966"/>
                  </a:cubicBezTo>
                  <a:cubicBezTo>
                    <a:pt x="10847" y="13966"/>
                    <a:pt x="13967" y="10835"/>
                    <a:pt x="13967" y="6977"/>
                  </a:cubicBezTo>
                  <a:cubicBezTo>
                    <a:pt x="13967" y="3120"/>
                    <a:pt x="10847" y="0"/>
                    <a:pt x="6990" y="0"/>
                  </a:cubicBezTo>
                  <a:close/>
                </a:path>
              </a:pathLst>
            </a:custGeom>
            <a:solidFill>
              <a:srgbClr val="F6FAFA"/>
            </a:solidFill>
            <a:ln>
              <a:noFill/>
            </a:ln>
          </p:spPr>
          <p:txBody>
            <a:bodyPr spcFirstLastPara="1" wrap="square" lIns="0" tIns="91425" rIns="0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 b="1">
                <a:solidFill>
                  <a:srgbClr val="5EB2FC"/>
                </a:solidFill>
                <a:latin typeface="+mn-ea"/>
              </a:endParaRPr>
            </a:p>
          </p:txBody>
        </p:sp>
      </p:grpSp>
      <p:sp>
        <p:nvSpPr>
          <p:cNvPr id="62" name="Google Shape;591;p28"/>
          <p:cNvSpPr txBox="1">
            <a:spLocks noGrp="1"/>
          </p:cNvSpPr>
          <p:nvPr>
            <p:ph type="title"/>
          </p:nvPr>
        </p:nvSpPr>
        <p:spPr>
          <a:xfrm>
            <a:off x="1066522" y="267494"/>
            <a:ext cx="4716961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>
              <a:spcBef>
                <a:spcPts val="0"/>
              </a:spcBef>
            </a:pPr>
            <a:r>
              <a:rPr lang="zh-TW" altLang="en-US" dirty="0"/>
              <a:t>課程涵跨領域與議題</a:t>
            </a:r>
            <a:endParaRPr dirty="0"/>
          </a:p>
        </p:txBody>
      </p:sp>
      <p:pic>
        <p:nvPicPr>
          <p:cNvPr id="64" name="圖片 63"/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468" y="3894231"/>
            <a:ext cx="338375" cy="338375"/>
          </a:xfrm>
          <a:prstGeom prst="rect">
            <a:avLst/>
          </a:prstGeom>
        </p:spPr>
      </p:pic>
      <p:pic>
        <p:nvPicPr>
          <p:cNvPr id="65" name="圖片 64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102" y="1494613"/>
            <a:ext cx="338375" cy="338375"/>
          </a:xfrm>
          <a:prstGeom prst="rect">
            <a:avLst/>
          </a:prstGeom>
        </p:spPr>
      </p:pic>
      <p:sp>
        <p:nvSpPr>
          <p:cNvPr id="48" name="Google Shape;771;p32"/>
          <p:cNvSpPr txBox="1"/>
          <p:nvPr/>
        </p:nvSpPr>
        <p:spPr>
          <a:xfrm>
            <a:off x="1887758" y="3936201"/>
            <a:ext cx="10533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zh-TW" altLang="en-US" sz="2800" b="1" dirty="0">
                <a:solidFill>
                  <a:srgbClr val="FFFFFF"/>
                </a:solidFill>
                <a:latin typeface="+mn-ea"/>
                <a:cs typeface="Fira Sans Extra Condensed Medium"/>
                <a:sym typeface="Fira Sans Extra Condensed Medium"/>
              </a:rPr>
              <a:t>議題</a:t>
            </a:r>
          </a:p>
        </p:txBody>
      </p:sp>
      <p:pic>
        <p:nvPicPr>
          <p:cNvPr id="49" name="圖片 4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02" t="10834" r="20675" b="49099"/>
          <a:stretch/>
        </p:blipFill>
        <p:spPr>
          <a:xfrm>
            <a:off x="7314443" y="2239478"/>
            <a:ext cx="1425515" cy="145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0119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067944" y="1779662"/>
            <a:ext cx="3744416" cy="1152128"/>
          </a:xfrm>
        </p:spPr>
        <p:txBody>
          <a:bodyPr>
            <a:noAutofit/>
          </a:bodyPr>
          <a:lstStyle/>
          <a:p>
            <a:pPr algn="l">
              <a:spcBef>
                <a:spcPts val="600"/>
              </a:spcBef>
            </a:pPr>
            <a:r>
              <a:rPr lang="zh-TW" altLang="en-US" b="1">
                <a:latin typeface="+mj-ea"/>
              </a:rPr>
              <a:t>活動三</a:t>
            </a:r>
            <a:br>
              <a:rPr lang="en-US" altLang="zh-TW" b="1" dirty="0">
                <a:latin typeface="+mj-ea"/>
              </a:rPr>
            </a:br>
            <a:r>
              <a:rPr lang="zh-TW" altLang="zh-TW" b="1" dirty="0">
                <a:latin typeface="+mj-ea"/>
              </a:rPr>
              <a:t>猜猜大人物</a:t>
            </a:r>
            <a:endParaRPr lang="zh-TW" altLang="en-US" b="1" dirty="0">
              <a:latin typeface="+mj-ea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2555776" y="3027785"/>
            <a:ext cx="9109971" cy="290703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7" t="10484" r="57799" b="24226"/>
          <a:stretch/>
        </p:blipFill>
        <p:spPr>
          <a:xfrm rot="1289203" flipH="1">
            <a:off x="7053859" y="2302856"/>
            <a:ext cx="1755020" cy="2482285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1510"/>
            <a:ext cx="3888432" cy="397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213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0"/>
            <a:ext cx="6984777" cy="51435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3568" y="51470"/>
            <a:ext cx="8229600" cy="857250"/>
          </a:xfrm>
        </p:spPr>
        <p:txBody>
          <a:bodyPr>
            <a:normAutofit/>
          </a:bodyPr>
          <a:lstStyle/>
          <a:p>
            <a:r>
              <a:rPr lang="zh-TW" altLang="en-US" sz="4000" dirty="0">
                <a:solidFill>
                  <a:schemeClr val="accent3">
                    <a:lumMod val="50000"/>
                  </a:schemeClr>
                </a:solidFill>
              </a:rPr>
              <a:t>活動三：猜猜大人物 </a:t>
            </a:r>
            <a:r>
              <a:rPr lang="en-US" altLang="zh-TW" sz="4000" dirty="0">
                <a:solidFill>
                  <a:schemeClr val="accent3">
                    <a:lumMod val="50000"/>
                  </a:schemeClr>
                </a:solidFill>
              </a:rPr>
              <a:t>(2</a:t>
            </a:r>
            <a:r>
              <a:rPr lang="zh-TW" altLang="en-US" sz="4000" dirty="0">
                <a:solidFill>
                  <a:schemeClr val="accent3">
                    <a:lumMod val="50000"/>
                  </a:schemeClr>
                </a:solidFill>
              </a:rPr>
              <a:t>節</a:t>
            </a:r>
            <a:r>
              <a:rPr lang="en-US" altLang="zh-TW" sz="4000" dirty="0">
                <a:solidFill>
                  <a:schemeClr val="accent3">
                    <a:lumMod val="50000"/>
                  </a:schemeClr>
                </a:solidFill>
              </a:rPr>
              <a:t>)</a:t>
            </a:r>
            <a:endParaRPr lang="zh-TW" altLang="en-US" sz="4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手繪多邊形 5"/>
          <p:cNvSpPr/>
          <p:nvPr/>
        </p:nvSpPr>
        <p:spPr>
          <a:xfrm>
            <a:off x="1259632" y="1056510"/>
            <a:ext cx="759864" cy="1085521"/>
          </a:xfrm>
          <a:custGeom>
            <a:avLst/>
            <a:gdLst>
              <a:gd name="connsiteX0" fmla="*/ 0 w 1085520"/>
              <a:gd name="connsiteY0" fmla="*/ 0 h 759864"/>
              <a:gd name="connsiteX1" fmla="*/ 705588 w 1085520"/>
              <a:gd name="connsiteY1" fmla="*/ 0 h 759864"/>
              <a:gd name="connsiteX2" fmla="*/ 1085520 w 1085520"/>
              <a:gd name="connsiteY2" fmla="*/ 379932 h 759864"/>
              <a:gd name="connsiteX3" fmla="*/ 705588 w 1085520"/>
              <a:gd name="connsiteY3" fmla="*/ 759864 h 759864"/>
              <a:gd name="connsiteX4" fmla="*/ 0 w 1085520"/>
              <a:gd name="connsiteY4" fmla="*/ 759864 h 759864"/>
              <a:gd name="connsiteX5" fmla="*/ 379932 w 1085520"/>
              <a:gd name="connsiteY5" fmla="*/ 379932 h 759864"/>
              <a:gd name="connsiteX6" fmla="*/ 0 w 1085520"/>
              <a:gd name="connsiteY6" fmla="*/ 0 h 7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5520" h="759864">
                <a:moveTo>
                  <a:pt x="1085519" y="0"/>
                </a:moveTo>
                <a:lnTo>
                  <a:pt x="1085519" y="493912"/>
                </a:lnTo>
                <a:lnTo>
                  <a:pt x="542760" y="759864"/>
                </a:lnTo>
                <a:lnTo>
                  <a:pt x="1" y="493912"/>
                </a:lnTo>
                <a:lnTo>
                  <a:pt x="1" y="0"/>
                </a:lnTo>
                <a:lnTo>
                  <a:pt x="542760" y="265952"/>
                </a:lnTo>
                <a:lnTo>
                  <a:pt x="1085519" y="0"/>
                </a:lnTo>
                <a:close/>
              </a:path>
            </a:pathLst>
          </a:cu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160" tIns="390093" rIns="10160" bIns="390092" numCol="1" spcCol="1270" anchor="ctr" anchorCtr="0"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ts val="2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lvl="0" algn="ctr" defTabSz="711200">
              <a:lnSpc>
                <a:spcPts val="2000"/>
              </a:lnSpc>
              <a:spcBef>
                <a:spcPct val="0"/>
              </a:spcBef>
              <a:defRPr/>
            </a:pPr>
            <a:r>
              <a:rPr lang="zh-TW" alt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手繪多邊形 6"/>
          <p:cNvSpPr/>
          <p:nvPr/>
        </p:nvSpPr>
        <p:spPr>
          <a:xfrm>
            <a:off x="2019496" y="1056511"/>
            <a:ext cx="6368927" cy="705959"/>
          </a:xfrm>
          <a:custGeom>
            <a:avLst/>
            <a:gdLst>
              <a:gd name="connsiteX0" fmla="*/ 117662 w 705959"/>
              <a:gd name="connsiteY0" fmla="*/ 0 h 6368927"/>
              <a:gd name="connsiteX1" fmla="*/ 588297 w 705959"/>
              <a:gd name="connsiteY1" fmla="*/ 0 h 6368927"/>
              <a:gd name="connsiteX2" fmla="*/ 705959 w 705959"/>
              <a:gd name="connsiteY2" fmla="*/ 117662 h 6368927"/>
              <a:gd name="connsiteX3" fmla="*/ 705959 w 705959"/>
              <a:gd name="connsiteY3" fmla="*/ 6368927 h 6368927"/>
              <a:gd name="connsiteX4" fmla="*/ 705959 w 705959"/>
              <a:gd name="connsiteY4" fmla="*/ 6368927 h 6368927"/>
              <a:gd name="connsiteX5" fmla="*/ 0 w 705959"/>
              <a:gd name="connsiteY5" fmla="*/ 6368927 h 6368927"/>
              <a:gd name="connsiteX6" fmla="*/ 0 w 705959"/>
              <a:gd name="connsiteY6" fmla="*/ 6368927 h 6368927"/>
              <a:gd name="connsiteX7" fmla="*/ 0 w 705959"/>
              <a:gd name="connsiteY7" fmla="*/ 117662 h 6368927"/>
              <a:gd name="connsiteX8" fmla="*/ 117662 w 705959"/>
              <a:gd name="connsiteY8" fmla="*/ 0 h 636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5959" h="6368927">
                <a:moveTo>
                  <a:pt x="705959" y="1061510"/>
                </a:moveTo>
                <a:lnTo>
                  <a:pt x="705959" y="5307417"/>
                </a:lnTo>
                <a:cubicBezTo>
                  <a:pt x="705959" y="5893671"/>
                  <a:pt x="700120" y="6368922"/>
                  <a:pt x="692917" y="6368922"/>
                </a:cubicBezTo>
                <a:lnTo>
                  <a:pt x="0" y="6368922"/>
                </a:lnTo>
                <a:lnTo>
                  <a:pt x="0" y="6368922"/>
                </a:lnTo>
                <a:lnTo>
                  <a:pt x="0" y="5"/>
                </a:lnTo>
                <a:lnTo>
                  <a:pt x="0" y="5"/>
                </a:lnTo>
                <a:lnTo>
                  <a:pt x="692917" y="5"/>
                </a:lnTo>
                <a:cubicBezTo>
                  <a:pt x="700120" y="5"/>
                  <a:pt x="705959" y="475256"/>
                  <a:pt x="705959" y="1061510"/>
                </a:cubicBezTo>
                <a:close/>
              </a:path>
            </a:pathLst>
          </a:custGeom>
          <a:solidFill>
            <a:srgbClr val="FFFFFF">
              <a:alpha val="90000"/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44622" rIns="44622" bIns="44622" numCol="1" spcCol="1270" anchor="ctr" anchorCtr="0">
            <a:noAutofit/>
          </a:bodyPr>
          <a:lstStyle/>
          <a:p>
            <a:pPr marL="171450" lvl="1" indent="-17145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  <a:defRPr/>
            </a:pPr>
            <a:r>
              <a:rPr lang="zh-TW" altLang="zh-TW" sz="3000" b="1" dirty="0">
                <a:solidFill>
                  <a:srgbClr val="0A939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看封面猜成就</a:t>
            </a:r>
            <a:endParaRPr lang="zh-TW" altLang="en-US" sz="3000" b="1" dirty="0">
              <a:solidFill>
                <a:srgbClr val="0A939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手繪多邊形 7"/>
          <p:cNvSpPr/>
          <p:nvPr/>
        </p:nvSpPr>
        <p:spPr>
          <a:xfrm>
            <a:off x="1259632" y="1997497"/>
            <a:ext cx="759864" cy="1085520"/>
          </a:xfrm>
          <a:custGeom>
            <a:avLst/>
            <a:gdLst>
              <a:gd name="connsiteX0" fmla="*/ 0 w 1085520"/>
              <a:gd name="connsiteY0" fmla="*/ 0 h 759864"/>
              <a:gd name="connsiteX1" fmla="*/ 705588 w 1085520"/>
              <a:gd name="connsiteY1" fmla="*/ 0 h 759864"/>
              <a:gd name="connsiteX2" fmla="*/ 1085520 w 1085520"/>
              <a:gd name="connsiteY2" fmla="*/ 379932 h 759864"/>
              <a:gd name="connsiteX3" fmla="*/ 705588 w 1085520"/>
              <a:gd name="connsiteY3" fmla="*/ 759864 h 759864"/>
              <a:gd name="connsiteX4" fmla="*/ 0 w 1085520"/>
              <a:gd name="connsiteY4" fmla="*/ 759864 h 759864"/>
              <a:gd name="connsiteX5" fmla="*/ 379932 w 1085520"/>
              <a:gd name="connsiteY5" fmla="*/ 379932 h 759864"/>
              <a:gd name="connsiteX6" fmla="*/ 0 w 1085520"/>
              <a:gd name="connsiteY6" fmla="*/ 0 h 7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5520" h="759864">
                <a:moveTo>
                  <a:pt x="1085519" y="0"/>
                </a:moveTo>
                <a:lnTo>
                  <a:pt x="1085519" y="493912"/>
                </a:lnTo>
                <a:lnTo>
                  <a:pt x="542760" y="759864"/>
                </a:lnTo>
                <a:lnTo>
                  <a:pt x="1" y="493912"/>
                </a:lnTo>
                <a:lnTo>
                  <a:pt x="1" y="0"/>
                </a:lnTo>
                <a:lnTo>
                  <a:pt x="542760" y="265952"/>
                </a:lnTo>
                <a:lnTo>
                  <a:pt x="1085519" y="0"/>
                </a:lnTo>
                <a:close/>
              </a:path>
            </a:pathLst>
          </a:custGeom>
          <a:solidFill>
            <a:schemeClr val="accent3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160" tIns="390092" rIns="10160" bIns="390092" numCol="1" spcCol="1270" anchor="ctr" anchorCtr="0"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ts val="2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R="0" indent="0" algn="ctr" defTabSz="711200" fontAlgn="auto">
              <a:lnSpc>
                <a:spcPts val="2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</a:p>
        </p:txBody>
      </p:sp>
      <p:sp>
        <p:nvSpPr>
          <p:cNvPr id="9" name="手繪多邊形 8"/>
          <p:cNvSpPr/>
          <p:nvPr/>
        </p:nvSpPr>
        <p:spPr>
          <a:xfrm>
            <a:off x="2019496" y="1997497"/>
            <a:ext cx="6368928" cy="705589"/>
          </a:xfrm>
          <a:custGeom>
            <a:avLst/>
            <a:gdLst>
              <a:gd name="connsiteX0" fmla="*/ 117600 w 705588"/>
              <a:gd name="connsiteY0" fmla="*/ 0 h 6368927"/>
              <a:gd name="connsiteX1" fmla="*/ 587988 w 705588"/>
              <a:gd name="connsiteY1" fmla="*/ 0 h 6368927"/>
              <a:gd name="connsiteX2" fmla="*/ 705588 w 705588"/>
              <a:gd name="connsiteY2" fmla="*/ 117600 h 6368927"/>
              <a:gd name="connsiteX3" fmla="*/ 705588 w 705588"/>
              <a:gd name="connsiteY3" fmla="*/ 6368927 h 6368927"/>
              <a:gd name="connsiteX4" fmla="*/ 705588 w 705588"/>
              <a:gd name="connsiteY4" fmla="*/ 6368927 h 6368927"/>
              <a:gd name="connsiteX5" fmla="*/ 0 w 705588"/>
              <a:gd name="connsiteY5" fmla="*/ 6368927 h 6368927"/>
              <a:gd name="connsiteX6" fmla="*/ 0 w 705588"/>
              <a:gd name="connsiteY6" fmla="*/ 6368927 h 6368927"/>
              <a:gd name="connsiteX7" fmla="*/ 0 w 705588"/>
              <a:gd name="connsiteY7" fmla="*/ 117600 h 6368927"/>
              <a:gd name="connsiteX8" fmla="*/ 117600 w 705588"/>
              <a:gd name="connsiteY8" fmla="*/ 0 h 636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5588" h="6368927">
                <a:moveTo>
                  <a:pt x="705588" y="1061509"/>
                </a:moveTo>
                <a:lnTo>
                  <a:pt x="705588" y="5307418"/>
                </a:lnTo>
                <a:cubicBezTo>
                  <a:pt x="705588" y="5893674"/>
                  <a:pt x="699755" y="6368922"/>
                  <a:pt x="692560" y="6368922"/>
                </a:cubicBezTo>
                <a:lnTo>
                  <a:pt x="0" y="6368922"/>
                </a:lnTo>
                <a:lnTo>
                  <a:pt x="0" y="6368922"/>
                </a:lnTo>
                <a:lnTo>
                  <a:pt x="0" y="5"/>
                </a:lnTo>
                <a:lnTo>
                  <a:pt x="0" y="5"/>
                </a:lnTo>
                <a:lnTo>
                  <a:pt x="692560" y="5"/>
                </a:lnTo>
                <a:cubicBezTo>
                  <a:pt x="699755" y="5"/>
                  <a:pt x="705588" y="475253"/>
                  <a:pt x="705588" y="1061509"/>
                </a:cubicBezTo>
                <a:close/>
              </a:path>
            </a:pathLst>
          </a:custGeom>
          <a:solidFill>
            <a:srgbClr val="FFFFFF">
              <a:alpha val="90000"/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3" tIns="44604" rIns="44604" bIns="44605" numCol="1" spcCol="1270" anchor="ctr" anchorCtr="0">
            <a:noAutofit/>
          </a:bodyPr>
          <a:lstStyle/>
          <a:p>
            <a:pPr marL="171450" lvl="1" indent="-17145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  <a:defRPr/>
            </a:pPr>
            <a:r>
              <a:rPr lang="zh-TW" altLang="zh-TW" sz="3000" b="1" dirty="0">
                <a:solidFill>
                  <a:srgbClr val="0A939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看目次猜內容</a:t>
            </a:r>
            <a:endParaRPr lang="zh-TW" altLang="en-US" sz="3000" b="1" dirty="0">
              <a:solidFill>
                <a:srgbClr val="0A939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手繪多邊形 10"/>
          <p:cNvSpPr/>
          <p:nvPr/>
        </p:nvSpPr>
        <p:spPr>
          <a:xfrm>
            <a:off x="1259632" y="2902972"/>
            <a:ext cx="759864" cy="1085520"/>
          </a:xfrm>
          <a:custGeom>
            <a:avLst/>
            <a:gdLst>
              <a:gd name="connsiteX0" fmla="*/ 0 w 1085520"/>
              <a:gd name="connsiteY0" fmla="*/ 0 h 759864"/>
              <a:gd name="connsiteX1" fmla="*/ 705588 w 1085520"/>
              <a:gd name="connsiteY1" fmla="*/ 0 h 759864"/>
              <a:gd name="connsiteX2" fmla="*/ 1085520 w 1085520"/>
              <a:gd name="connsiteY2" fmla="*/ 379932 h 759864"/>
              <a:gd name="connsiteX3" fmla="*/ 705588 w 1085520"/>
              <a:gd name="connsiteY3" fmla="*/ 759864 h 759864"/>
              <a:gd name="connsiteX4" fmla="*/ 0 w 1085520"/>
              <a:gd name="connsiteY4" fmla="*/ 759864 h 759864"/>
              <a:gd name="connsiteX5" fmla="*/ 379932 w 1085520"/>
              <a:gd name="connsiteY5" fmla="*/ 379932 h 759864"/>
              <a:gd name="connsiteX6" fmla="*/ 0 w 1085520"/>
              <a:gd name="connsiteY6" fmla="*/ 0 h 7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5520" h="759864">
                <a:moveTo>
                  <a:pt x="1085519" y="0"/>
                </a:moveTo>
                <a:lnTo>
                  <a:pt x="1085519" y="493912"/>
                </a:lnTo>
                <a:lnTo>
                  <a:pt x="542760" y="759864"/>
                </a:lnTo>
                <a:lnTo>
                  <a:pt x="1" y="493912"/>
                </a:lnTo>
                <a:lnTo>
                  <a:pt x="1" y="0"/>
                </a:lnTo>
                <a:lnTo>
                  <a:pt x="542760" y="265952"/>
                </a:lnTo>
                <a:lnTo>
                  <a:pt x="1085519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160" tIns="390092" rIns="10160" bIns="390092" numCol="1" spcCol="1270" anchor="ctr" anchorCtr="0"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ts val="2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R="0" indent="0" algn="ctr" defTabSz="711200" fontAlgn="auto">
              <a:lnSpc>
                <a:spcPts val="2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</a:t>
            </a:r>
          </a:p>
        </p:txBody>
      </p:sp>
      <p:sp>
        <p:nvSpPr>
          <p:cNvPr id="12" name="手繪多邊形 11"/>
          <p:cNvSpPr/>
          <p:nvPr/>
        </p:nvSpPr>
        <p:spPr>
          <a:xfrm>
            <a:off x="2082676" y="2934073"/>
            <a:ext cx="6242568" cy="705588"/>
          </a:xfrm>
          <a:custGeom>
            <a:avLst/>
            <a:gdLst>
              <a:gd name="connsiteX0" fmla="*/ 117600 w 705588"/>
              <a:gd name="connsiteY0" fmla="*/ 0 h 6242568"/>
              <a:gd name="connsiteX1" fmla="*/ 587988 w 705588"/>
              <a:gd name="connsiteY1" fmla="*/ 0 h 6242568"/>
              <a:gd name="connsiteX2" fmla="*/ 705588 w 705588"/>
              <a:gd name="connsiteY2" fmla="*/ 117600 h 6242568"/>
              <a:gd name="connsiteX3" fmla="*/ 705588 w 705588"/>
              <a:gd name="connsiteY3" fmla="*/ 6242568 h 6242568"/>
              <a:gd name="connsiteX4" fmla="*/ 705588 w 705588"/>
              <a:gd name="connsiteY4" fmla="*/ 6242568 h 6242568"/>
              <a:gd name="connsiteX5" fmla="*/ 0 w 705588"/>
              <a:gd name="connsiteY5" fmla="*/ 6242568 h 6242568"/>
              <a:gd name="connsiteX6" fmla="*/ 0 w 705588"/>
              <a:gd name="connsiteY6" fmla="*/ 6242568 h 6242568"/>
              <a:gd name="connsiteX7" fmla="*/ 0 w 705588"/>
              <a:gd name="connsiteY7" fmla="*/ 117600 h 6242568"/>
              <a:gd name="connsiteX8" fmla="*/ 117600 w 705588"/>
              <a:gd name="connsiteY8" fmla="*/ 0 h 6242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5588" h="6242568">
                <a:moveTo>
                  <a:pt x="705588" y="1040449"/>
                </a:moveTo>
                <a:lnTo>
                  <a:pt x="705588" y="5202119"/>
                </a:lnTo>
                <a:cubicBezTo>
                  <a:pt x="705588" y="5776744"/>
                  <a:pt x="699637" y="6242564"/>
                  <a:pt x="692296" y="6242564"/>
                </a:cubicBezTo>
                <a:lnTo>
                  <a:pt x="0" y="6242564"/>
                </a:lnTo>
                <a:lnTo>
                  <a:pt x="0" y="6242564"/>
                </a:lnTo>
                <a:lnTo>
                  <a:pt x="0" y="4"/>
                </a:lnTo>
                <a:lnTo>
                  <a:pt x="0" y="4"/>
                </a:lnTo>
                <a:lnTo>
                  <a:pt x="692296" y="4"/>
                </a:lnTo>
                <a:cubicBezTo>
                  <a:pt x="699637" y="4"/>
                  <a:pt x="705588" y="465824"/>
                  <a:pt x="705588" y="1040449"/>
                </a:cubicBezTo>
                <a:close/>
              </a:path>
            </a:pathLst>
          </a:custGeom>
          <a:solidFill>
            <a:srgbClr val="FFFFFF">
              <a:alpha val="90000"/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9568" tIns="43334" rIns="43334" bIns="43334" numCol="1" spcCol="1270" anchor="ctr" anchorCtr="0">
            <a:noAutofit/>
          </a:bodyPr>
          <a:lstStyle/>
          <a:p>
            <a:pPr marL="114300" marR="0" lvl="1" indent="-114300" algn="l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171450" lvl="1" indent="-17145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  <a:defRPr/>
            </a:pPr>
            <a:r>
              <a:rPr lang="zh-TW" altLang="zh-TW" sz="3000" b="1" dirty="0">
                <a:solidFill>
                  <a:srgbClr val="0A939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看年表能知人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" name="手繪多邊形 12"/>
          <p:cNvSpPr/>
          <p:nvPr/>
        </p:nvSpPr>
        <p:spPr>
          <a:xfrm>
            <a:off x="1259632" y="3870647"/>
            <a:ext cx="759864" cy="1085520"/>
          </a:xfrm>
          <a:custGeom>
            <a:avLst/>
            <a:gdLst>
              <a:gd name="connsiteX0" fmla="*/ 0 w 1085520"/>
              <a:gd name="connsiteY0" fmla="*/ 0 h 759864"/>
              <a:gd name="connsiteX1" fmla="*/ 705588 w 1085520"/>
              <a:gd name="connsiteY1" fmla="*/ 0 h 759864"/>
              <a:gd name="connsiteX2" fmla="*/ 1085520 w 1085520"/>
              <a:gd name="connsiteY2" fmla="*/ 379932 h 759864"/>
              <a:gd name="connsiteX3" fmla="*/ 705588 w 1085520"/>
              <a:gd name="connsiteY3" fmla="*/ 759864 h 759864"/>
              <a:gd name="connsiteX4" fmla="*/ 0 w 1085520"/>
              <a:gd name="connsiteY4" fmla="*/ 759864 h 759864"/>
              <a:gd name="connsiteX5" fmla="*/ 379932 w 1085520"/>
              <a:gd name="connsiteY5" fmla="*/ 379932 h 759864"/>
              <a:gd name="connsiteX6" fmla="*/ 0 w 1085520"/>
              <a:gd name="connsiteY6" fmla="*/ 0 h 7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5520" h="759864">
                <a:moveTo>
                  <a:pt x="1085519" y="0"/>
                </a:moveTo>
                <a:lnTo>
                  <a:pt x="1085519" y="493912"/>
                </a:lnTo>
                <a:lnTo>
                  <a:pt x="542760" y="759864"/>
                </a:lnTo>
                <a:lnTo>
                  <a:pt x="1" y="493912"/>
                </a:lnTo>
                <a:lnTo>
                  <a:pt x="1" y="0"/>
                </a:lnTo>
                <a:lnTo>
                  <a:pt x="542760" y="265952"/>
                </a:lnTo>
                <a:lnTo>
                  <a:pt x="1085519" y="0"/>
                </a:lnTo>
                <a:close/>
              </a:path>
            </a:pathLst>
          </a:custGeom>
          <a:solidFill>
            <a:srgbClr val="FFC11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160" tIns="390092" rIns="10160" bIns="390092" numCol="1" spcCol="1270" anchor="ctr" anchorCtr="0"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ts val="2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R="0" indent="0" algn="ctr" defTabSz="711200" fontAlgn="auto">
              <a:lnSpc>
                <a:spcPts val="2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</a:t>
            </a:r>
          </a:p>
        </p:txBody>
      </p:sp>
      <p:sp>
        <p:nvSpPr>
          <p:cNvPr id="14" name="手繪多邊形 13"/>
          <p:cNvSpPr/>
          <p:nvPr/>
        </p:nvSpPr>
        <p:spPr>
          <a:xfrm>
            <a:off x="2019496" y="3870647"/>
            <a:ext cx="6368928" cy="705589"/>
          </a:xfrm>
          <a:custGeom>
            <a:avLst/>
            <a:gdLst>
              <a:gd name="connsiteX0" fmla="*/ 117600 w 705588"/>
              <a:gd name="connsiteY0" fmla="*/ 0 h 6368927"/>
              <a:gd name="connsiteX1" fmla="*/ 587988 w 705588"/>
              <a:gd name="connsiteY1" fmla="*/ 0 h 6368927"/>
              <a:gd name="connsiteX2" fmla="*/ 705588 w 705588"/>
              <a:gd name="connsiteY2" fmla="*/ 117600 h 6368927"/>
              <a:gd name="connsiteX3" fmla="*/ 705588 w 705588"/>
              <a:gd name="connsiteY3" fmla="*/ 6368927 h 6368927"/>
              <a:gd name="connsiteX4" fmla="*/ 705588 w 705588"/>
              <a:gd name="connsiteY4" fmla="*/ 6368927 h 6368927"/>
              <a:gd name="connsiteX5" fmla="*/ 0 w 705588"/>
              <a:gd name="connsiteY5" fmla="*/ 6368927 h 6368927"/>
              <a:gd name="connsiteX6" fmla="*/ 0 w 705588"/>
              <a:gd name="connsiteY6" fmla="*/ 6368927 h 6368927"/>
              <a:gd name="connsiteX7" fmla="*/ 0 w 705588"/>
              <a:gd name="connsiteY7" fmla="*/ 117600 h 6368927"/>
              <a:gd name="connsiteX8" fmla="*/ 117600 w 705588"/>
              <a:gd name="connsiteY8" fmla="*/ 0 h 636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5588" h="6368927">
                <a:moveTo>
                  <a:pt x="705588" y="1061509"/>
                </a:moveTo>
                <a:lnTo>
                  <a:pt x="705588" y="5307418"/>
                </a:lnTo>
                <a:cubicBezTo>
                  <a:pt x="705588" y="5893674"/>
                  <a:pt x="699755" y="6368922"/>
                  <a:pt x="692560" y="6368922"/>
                </a:cubicBezTo>
                <a:lnTo>
                  <a:pt x="0" y="6368922"/>
                </a:lnTo>
                <a:lnTo>
                  <a:pt x="0" y="6368922"/>
                </a:lnTo>
                <a:lnTo>
                  <a:pt x="0" y="5"/>
                </a:lnTo>
                <a:lnTo>
                  <a:pt x="0" y="5"/>
                </a:lnTo>
                <a:lnTo>
                  <a:pt x="692560" y="5"/>
                </a:lnTo>
                <a:cubicBezTo>
                  <a:pt x="699755" y="5"/>
                  <a:pt x="705588" y="475253"/>
                  <a:pt x="705588" y="1061509"/>
                </a:cubicBezTo>
                <a:close/>
              </a:path>
            </a:pathLst>
          </a:custGeom>
          <a:solidFill>
            <a:srgbClr val="FFFFFF">
              <a:alpha val="90000"/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3" tIns="44604" rIns="44604" bIns="44605" numCol="1" spcCol="1270" anchor="ctr" anchorCtr="0">
            <a:noAutofit/>
          </a:bodyPr>
          <a:lstStyle/>
          <a:p>
            <a:pPr marL="171450" lvl="1" indent="-17145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  <a:defRPr/>
            </a:pPr>
            <a:r>
              <a:rPr lang="zh-TW" altLang="zh-TW" sz="3000" b="1" dirty="0">
                <a:solidFill>
                  <a:srgbClr val="0A939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課後閱讀指導</a:t>
            </a:r>
            <a:endParaRPr lang="zh-TW" altLang="en-US" sz="3000" b="1" dirty="0">
              <a:solidFill>
                <a:srgbClr val="0A939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7" t="32337" r="25643" b="30689"/>
          <a:stretch/>
        </p:blipFill>
        <p:spPr>
          <a:xfrm flipH="1">
            <a:off x="7164288" y="2845762"/>
            <a:ext cx="1574398" cy="210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8179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07243" y="1"/>
            <a:ext cx="8653438" cy="5163666"/>
          </a:xfrm>
          <a:prstGeom prst="rect">
            <a:avLst/>
          </a:prstGeom>
          <a:solidFill>
            <a:srgbClr val="FDFC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47694" y="208032"/>
            <a:ext cx="7368722" cy="857250"/>
          </a:xfrm>
        </p:spPr>
        <p:txBody>
          <a:bodyPr>
            <a:normAutofit fontScale="90000"/>
          </a:bodyPr>
          <a:lstStyle/>
          <a:p>
            <a:pPr algn="l"/>
            <a:r>
              <a:rPr lang="zh-TW" altLang="en-US" b="1" dirty="0">
                <a:latin typeface="+mj-ea"/>
              </a:rPr>
              <a:t>一、</a:t>
            </a:r>
            <a:r>
              <a:rPr lang="zh-TW" altLang="zh-TW" b="1" dirty="0">
                <a:latin typeface="+mj-ea"/>
              </a:rPr>
              <a:t>看</a:t>
            </a:r>
            <a:r>
              <a:rPr lang="zh-TW" altLang="en-US" b="1" dirty="0">
                <a:latin typeface="+mj-ea"/>
              </a:rPr>
              <a:t>封面</a:t>
            </a:r>
            <a:r>
              <a:rPr lang="zh-TW" altLang="zh-TW" b="1" dirty="0">
                <a:latin typeface="+mj-ea"/>
              </a:rPr>
              <a:t>猜</a:t>
            </a:r>
            <a:r>
              <a:rPr lang="zh-TW" altLang="en-US" b="1" dirty="0">
                <a:latin typeface="+mj-ea"/>
              </a:rPr>
              <a:t>成就</a:t>
            </a:r>
            <a:r>
              <a:rPr lang="zh-TW" altLang="en-US" sz="3100" dirty="0">
                <a:latin typeface="+mj-ea"/>
              </a:rPr>
              <a:t>～</a:t>
            </a:r>
            <a:r>
              <a:rPr lang="zh-TW" altLang="zh-TW" sz="3100" dirty="0"/>
              <a:t>從封面書名預測</a:t>
            </a:r>
            <a:endParaRPr lang="zh-TW" altLang="en-US" sz="3100" b="1" dirty="0">
              <a:latin typeface="+mj-ea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635"/>
          <a:stretch/>
        </p:blipFill>
        <p:spPr>
          <a:xfrm>
            <a:off x="16818" y="-32023"/>
            <a:ext cx="947489" cy="51435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102740" y="1131995"/>
            <a:ext cx="52116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書名：非洲探險之父：李文斯頓</a:t>
            </a:r>
          </a:p>
        </p:txBody>
      </p:sp>
      <p:sp>
        <p:nvSpPr>
          <p:cNvPr id="6" name="矩形 5"/>
          <p:cNvSpPr/>
          <p:nvPr/>
        </p:nvSpPr>
        <p:spPr>
          <a:xfrm>
            <a:off x="1318496" y="1671227"/>
            <a:ext cx="4950394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從</a:t>
            </a:r>
            <a:r>
              <a:rPr lang="zh-TW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書名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可以</a:t>
            </a: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猜測大人物的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哪些事情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?</a:t>
            </a:r>
          </a:p>
          <a:p>
            <a:pPr marL="685526" lvl="1" indent="-342763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姓名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685526" lvl="1" indent="-342763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性別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685526" lvl="1" indent="-342763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成就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685526" lvl="1" indent="-342763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個性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" name="Picture 8" descr="蒼穹書齋：全新＼非洲探險之父：李文斯頓＼聯經＼湯芝萱＼滿額享免運優惠">
            <a:extLst>
              <a:ext uri="{FF2B5EF4-FFF2-40B4-BE49-F238E27FC236}">
                <a16:creationId xmlns:a16="http://schemas.microsoft.com/office/drawing/2014/main" id="{70D4551D-1ED6-4347-B333-5EF61A427F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667" b="66532"/>
          <a:stretch/>
        </p:blipFill>
        <p:spPr bwMode="auto">
          <a:xfrm>
            <a:off x="3767821" y="2427734"/>
            <a:ext cx="5002138" cy="223576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A7984B2E-8DDD-4226-B83B-214A198B6D48}"/>
              </a:ext>
            </a:extLst>
          </p:cNvPr>
          <p:cNvSpPr/>
          <p:nvPr/>
        </p:nvSpPr>
        <p:spPr>
          <a:xfrm>
            <a:off x="6201276" y="4689448"/>
            <a:ext cx="2581468" cy="507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349" dirty="0">
                <a:solidFill>
                  <a:srgbClr val="FF0000"/>
                </a:solidFill>
              </a:rPr>
              <a:t>作者： 湯</a:t>
            </a:r>
            <a:r>
              <a:rPr lang="zh-TW" altLang="en-US" sz="1349">
                <a:solidFill>
                  <a:srgbClr val="FF0000"/>
                </a:solidFill>
              </a:rPr>
              <a:t>芝萱   繪</a:t>
            </a:r>
            <a:r>
              <a:rPr lang="zh-TW" altLang="en-US" sz="1349" dirty="0">
                <a:solidFill>
                  <a:srgbClr val="FF0000"/>
                </a:solidFill>
              </a:rPr>
              <a:t>者： 蔡豫寧</a:t>
            </a:r>
          </a:p>
          <a:p>
            <a:r>
              <a:rPr lang="zh-TW" altLang="en-US" sz="1349" dirty="0">
                <a:solidFill>
                  <a:srgbClr val="FF0000"/>
                </a:solidFill>
              </a:rPr>
              <a:t>出版社：</a:t>
            </a:r>
            <a:r>
              <a:rPr lang="zh-TW" altLang="en-US" sz="1349">
                <a:solidFill>
                  <a:srgbClr val="FF0000"/>
                </a:solidFill>
              </a:rPr>
              <a:t>聯經</a:t>
            </a:r>
            <a:r>
              <a:rPr lang="zh-TW" altLang="en-US" sz="1349" dirty="0">
                <a:solidFill>
                  <a:srgbClr val="FF0000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609351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07243" y="1"/>
            <a:ext cx="8653438" cy="5163666"/>
          </a:xfrm>
          <a:prstGeom prst="rect">
            <a:avLst/>
          </a:prstGeom>
          <a:solidFill>
            <a:srgbClr val="FDFC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47694" y="208032"/>
            <a:ext cx="7368722" cy="857250"/>
          </a:xfrm>
        </p:spPr>
        <p:txBody>
          <a:bodyPr>
            <a:normAutofit fontScale="90000"/>
          </a:bodyPr>
          <a:lstStyle/>
          <a:p>
            <a:pPr algn="l"/>
            <a:r>
              <a:rPr lang="zh-TW" altLang="en-US" b="1" dirty="0">
                <a:latin typeface="+mj-ea"/>
              </a:rPr>
              <a:t>一、</a:t>
            </a:r>
            <a:r>
              <a:rPr lang="zh-TW" altLang="zh-TW" b="1" dirty="0">
                <a:latin typeface="+mj-ea"/>
              </a:rPr>
              <a:t>看</a:t>
            </a:r>
            <a:r>
              <a:rPr lang="zh-TW" altLang="en-US" b="1" dirty="0">
                <a:latin typeface="+mj-ea"/>
              </a:rPr>
              <a:t>封面</a:t>
            </a:r>
            <a:r>
              <a:rPr lang="zh-TW" altLang="zh-TW" b="1" dirty="0">
                <a:latin typeface="+mj-ea"/>
              </a:rPr>
              <a:t>猜</a:t>
            </a:r>
            <a:r>
              <a:rPr lang="zh-TW" altLang="en-US" b="1" dirty="0">
                <a:latin typeface="+mj-ea"/>
              </a:rPr>
              <a:t>成就</a:t>
            </a:r>
            <a:r>
              <a:rPr lang="zh-TW" altLang="en-US" sz="3100" dirty="0">
                <a:latin typeface="+mj-ea"/>
              </a:rPr>
              <a:t>～</a:t>
            </a:r>
            <a:r>
              <a:rPr lang="zh-TW" altLang="zh-TW" sz="3100" dirty="0"/>
              <a:t>從封面書名預測</a:t>
            </a:r>
            <a:endParaRPr lang="zh-TW" altLang="en-US" sz="3100" b="1" dirty="0">
              <a:latin typeface="+mj-ea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635"/>
          <a:stretch/>
        </p:blipFill>
        <p:spPr>
          <a:xfrm>
            <a:off x="16818" y="-32023"/>
            <a:ext cx="947489" cy="51435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102740" y="1131995"/>
            <a:ext cx="52116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書名：非洲探險之父：李文斯頓</a:t>
            </a:r>
          </a:p>
        </p:txBody>
      </p:sp>
      <p:sp>
        <p:nvSpPr>
          <p:cNvPr id="6" name="矩形 5"/>
          <p:cNvSpPr/>
          <p:nvPr/>
        </p:nvSpPr>
        <p:spPr>
          <a:xfrm>
            <a:off x="1058705" y="1863986"/>
            <a:ext cx="5105885" cy="31022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85526" lvl="1" indent="-342763">
              <a:buFont typeface="Wingdings" panose="05000000000000000000" pitchFamily="2" charset="2"/>
              <a:buChar char="p"/>
            </a:pPr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姓名：</a:t>
            </a:r>
            <a:r>
              <a:rPr lang="zh-TW" altLang="en-US" sz="2400">
                <a:solidFill>
                  <a:schemeClr val="bg1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大衛．李文斯頓</a:t>
            </a:r>
            <a:endParaRPr lang="en-US" altLang="zh-TW" sz="240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685526" lvl="1" indent="-342763">
              <a:buFont typeface="Wingdings" panose="05000000000000000000" pitchFamily="2" charset="2"/>
              <a:buChar char="p"/>
            </a:pPr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性別：</a:t>
            </a:r>
            <a:r>
              <a:rPr lang="zh-TW" altLang="en-US" sz="2400">
                <a:solidFill>
                  <a:schemeClr val="bg1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男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685526" lvl="1" indent="-342763">
              <a:buFont typeface="Wingdings" panose="05000000000000000000" pitchFamily="2" charset="2"/>
              <a:buChar char="p"/>
            </a:pPr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成就：</a:t>
            </a:r>
            <a:endParaRPr lang="en-US" altLang="zh-TW" sz="240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zh-TW" altLang="en-US" sz="220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西元</a:t>
            </a:r>
            <a:r>
              <a:rPr lang="en-US" altLang="zh-TW" sz="220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1840</a:t>
            </a:r>
            <a:r>
              <a:rPr lang="zh-TW" altLang="en-US" sz="220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年，到非洲傳教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altLang="zh-TW" sz="2400">
                <a:solidFill>
                  <a:srgbClr val="000000"/>
                </a:solidFill>
              </a:rPr>
              <a:t>30</a:t>
            </a:r>
            <a:r>
              <a:rPr lang="zh-TW" altLang="en-US" sz="2400">
                <a:solidFill>
                  <a:srgbClr val="000000"/>
                </a:solidFill>
              </a:rPr>
              <a:t>多年間，</a:t>
            </a:r>
            <a:r>
              <a:rPr lang="en-US" altLang="zh-TW" sz="220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220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次橫越非洲探險</a:t>
            </a:r>
            <a:endParaRPr lang="en-US" altLang="zh-TW" sz="220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zh-TW" altLang="en-US" sz="220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在非洲蓋學校、醫治病人</a:t>
            </a:r>
            <a:endParaRPr lang="en-US" altLang="zh-TW" sz="220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zh-TW" altLang="en-US" sz="220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讓非洲奴隸販賣走入歷史</a:t>
            </a:r>
            <a:r>
              <a:rPr lang="zh-TW" altLang="en-US" sz="200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 </a:t>
            </a:r>
            <a:endParaRPr lang="en-US" altLang="zh-TW" sz="200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685526" lvl="1" indent="-342763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個性：</a:t>
            </a:r>
            <a:r>
              <a:rPr lang="zh-TW" altLang="en-US" sz="2400">
                <a:solidFill>
                  <a:schemeClr val="bg1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勇敢、不畏艱難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Picture 8" descr="蒼穹書齋：全新＼非洲探險之父：李文斯頓＼聯經＼湯芝萱＼滿額享免運優惠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868" y="1273313"/>
            <a:ext cx="2364411" cy="317874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/>
          <p:cNvSpPr/>
          <p:nvPr/>
        </p:nvSpPr>
        <p:spPr>
          <a:xfrm>
            <a:off x="6164590" y="4556058"/>
            <a:ext cx="2581468" cy="507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349" dirty="0">
                <a:solidFill>
                  <a:srgbClr val="FF0000"/>
                </a:solidFill>
              </a:rPr>
              <a:t>作者： 湯</a:t>
            </a:r>
            <a:r>
              <a:rPr lang="zh-TW" altLang="en-US" sz="1349">
                <a:solidFill>
                  <a:srgbClr val="FF0000"/>
                </a:solidFill>
              </a:rPr>
              <a:t>芝萱   繪</a:t>
            </a:r>
            <a:r>
              <a:rPr lang="zh-TW" altLang="en-US" sz="1349" dirty="0">
                <a:solidFill>
                  <a:srgbClr val="FF0000"/>
                </a:solidFill>
              </a:rPr>
              <a:t>者： 蔡豫寧</a:t>
            </a:r>
          </a:p>
          <a:p>
            <a:r>
              <a:rPr lang="zh-TW" altLang="en-US" sz="1349" dirty="0">
                <a:solidFill>
                  <a:srgbClr val="FF0000"/>
                </a:solidFill>
              </a:rPr>
              <a:t>出版社：</a:t>
            </a:r>
            <a:r>
              <a:rPr lang="zh-TW" altLang="en-US" sz="1349">
                <a:solidFill>
                  <a:srgbClr val="FF0000"/>
                </a:solidFill>
              </a:rPr>
              <a:t>聯經</a:t>
            </a:r>
            <a:r>
              <a:rPr lang="zh-TW" altLang="en-US" sz="1349" dirty="0">
                <a:solidFill>
                  <a:srgbClr val="FF0000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665947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07243" y="1"/>
            <a:ext cx="8653438" cy="5163666"/>
          </a:xfrm>
          <a:prstGeom prst="rect">
            <a:avLst/>
          </a:prstGeom>
          <a:solidFill>
            <a:srgbClr val="FDFC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43608" y="206375"/>
            <a:ext cx="7643192" cy="857250"/>
          </a:xfrm>
        </p:spPr>
        <p:txBody>
          <a:bodyPr>
            <a:normAutofit/>
          </a:bodyPr>
          <a:lstStyle/>
          <a:p>
            <a:pPr algn="l"/>
            <a:r>
              <a:rPr lang="zh-TW" altLang="en-US" b="1" dirty="0">
                <a:latin typeface="+mj-ea"/>
              </a:rPr>
              <a:t>一、</a:t>
            </a:r>
            <a:r>
              <a:rPr lang="zh-TW" altLang="zh-TW" b="1" dirty="0">
                <a:latin typeface="+mj-ea"/>
              </a:rPr>
              <a:t>看</a:t>
            </a:r>
            <a:r>
              <a:rPr lang="zh-TW" altLang="en-US" b="1" dirty="0">
                <a:latin typeface="+mj-ea"/>
              </a:rPr>
              <a:t>封面</a:t>
            </a:r>
            <a:r>
              <a:rPr lang="zh-TW" altLang="zh-TW" b="1" dirty="0">
                <a:latin typeface="+mj-ea"/>
              </a:rPr>
              <a:t>猜</a:t>
            </a:r>
            <a:r>
              <a:rPr lang="zh-TW" altLang="en-US" b="1" dirty="0">
                <a:latin typeface="+mj-ea"/>
              </a:rPr>
              <a:t>成就</a:t>
            </a:r>
            <a:r>
              <a:rPr lang="zh-TW" altLang="en-US" dirty="0">
                <a:latin typeface="+mj-ea"/>
              </a:rPr>
              <a:t>～</a:t>
            </a:r>
            <a:r>
              <a:rPr lang="zh-TW" altLang="zh-TW" sz="2700" dirty="0"/>
              <a:t>從封面書名預測</a:t>
            </a:r>
            <a:endParaRPr lang="zh-TW" altLang="en-US" dirty="0">
              <a:latin typeface="+mj-ea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635"/>
          <a:stretch/>
        </p:blipFill>
        <p:spPr>
          <a:xfrm>
            <a:off x="16818" y="-32023"/>
            <a:ext cx="947489" cy="51435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318496" y="1041109"/>
            <a:ext cx="67818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書名：不簡單女孩</a:t>
            </a:r>
            <a:r>
              <a:rPr lang="en-US" altLang="zh-TW" sz="28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 </a:t>
            </a:r>
            <a:r>
              <a:rPr lang="zh-TW" altLang="en-US" sz="28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用圖像思考的女孩：動物科學家天寶</a:t>
            </a:r>
            <a:r>
              <a:rPr lang="en-US" altLang="zh-TW" sz="28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‧</a:t>
            </a:r>
            <a:r>
              <a:rPr lang="zh-TW" altLang="en-US" sz="28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葛蘭汀的故事</a:t>
            </a:r>
          </a:p>
        </p:txBody>
      </p:sp>
      <p:sp>
        <p:nvSpPr>
          <p:cNvPr id="6" name="矩形 5"/>
          <p:cNvSpPr/>
          <p:nvPr/>
        </p:nvSpPr>
        <p:spPr>
          <a:xfrm>
            <a:off x="1318496" y="1995216"/>
            <a:ext cx="4950394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從</a:t>
            </a:r>
            <a:r>
              <a:rPr lang="zh-TW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書名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可以</a:t>
            </a: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猜測大人物的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哪些事情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?</a:t>
            </a:r>
          </a:p>
          <a:p>
            <a:pPr marL="685526" lvl="1" indent="-342763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姓名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685526" lvl="1" indent="-342763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性別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685526" lvl="1" indent="-342763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成就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685526" lvl="1" indent="-342763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個性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Picture 8" descr="https://www.bookrepclub.com.tw/webroot/file/book/pic_1548841412_60732_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127"/>
          <a:stretch/>
        </p:blipFill>
        <p:spPr bwMode="auto">
          <a:xfrm>
            <a:off x="3923928" y="2825320"/>
            <a:ext cx="5071523" cy="202214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4CC2AC4E-B90C-4320-9EEE-B88558B0DB32}"/>
              </a:ext>
            </a:extLst>
          </p:cNvPr>
          <p:cNvSpPr/>
          <p:nvPr/>
        </p:nvSpPr>
        <p:spPr>
          <a:xfrm>
            <a:off x="5979189" y="4846621"/>
            <a:ext cx="3126708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050" dirty="0">
                <a:solidFill>
                  <a:srgbClr val="FF0000"/>
                </a:solidFill>
              </a:rPr>
              <a:t>作者： 茱莉亞</a:t>
            </a:r>
            <a:r>
              <a:rPr lang="en-US" altLang="zh-TW" sz="1050" dirty="0">
                <a:solidFill>
                  <a:srgbClr val="FF0000"/>
                </a:solidFill>
              </a:rPr>
              <a:t>‧</a:t>
            </a:r>
            <a:r>
              <a:rPr lang="zh-TW" altLang="en-US" sz="1050" dirty="0">
                <a:solidFill>
                  <a:srgbClr val="FF0000"/>
                </a:solidFill>
              </a:rPr>
              <a:t>芬利</a:t>
            </a:r>
            <a:r>
              <a:rPr lang="en-US" altLang="zh-TW" sz="1050" dirty="0">
                <a:solidFill>
                  <a:srgbClr val="FF0000"/>
                </a:solidFill>
              </a:rPr>
              <a:t>‧</a:t>
            </a:r>
            <a:r>
              <a:rPr lang="zh-TW" altLang="en-US" sz="1050" dirty="0">
                <a:solidFill>
                  <a:srgbClr val="FF0000"/>
                </a:solidFill>
              </a:rPr>
              <a:t>摩</a:t>
            </a:r>
            <a:r>
              <a:rPr lang="zh-TW" altLang="en-US" sz="1050">
                <a:solidFill>
                  <a:srgbClr val="FF0000"/>
                </a:solidFill>
              </a:rPr>
              <a:t>斯卡       出版社</a:t>
            </a:r>
            <a:r>
              <a:rPr lang="zh-TW" altLang="en-US" sz="1050" dirty="0">
                <a:solidFill>
                  <a:srgbClr val="FF0000"/>
                </a:solidFill>
              </a:rPr>
              <a:t>：字畝文化 </a:t>
            </a:r>
          </a:p>
        </p:txBody>
      </p:sp>
    </p:spTree>
    <p:extLst>
      <p:ext uri="{BB962C8B-B14F-4D97-AF65-F5344CB8AC3E}">
        <p14:creationId xmlns:p14="http://schemas.microsoft.com/office/powerpoint/2010/main" val="3970292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07243" y="1"/>
            <a:ext cx="8653438" cy="5163666"/>
          </a:xfrm>
          <a:prstGeom prst="rect">
            <a:avLst/>
          </a:prstGeom>
          <a:solidFill>
            <a:srgbClr val="FDFC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43608" y="206375"/>
            <a:ext cx="7643192" cy="857250"/>
          </a:xfrm>
        </p:spPr>
        <p:txBody>
          <a:bodyPr>
            <a:normAutofit/>
          </a:bodyPr>
          <a:lstStyle/>
          <a:p>
            <a:pPr algn="l"/>
            <a:r>
              <a:rPr lang="zh-TW" altLang="en-US" b="1" dirty="0">
                <a:latin typeface="+mj-ea"/>
              </a:rPr>
              <a:t>一、</a:t>
            </a:r>
            <a:r>
              <a:rPr lang="zh-TW" altLang="zh-TW" b="1" dirty="0">
                <a:latin typeface="+mj-ea"/>
              </a:rPr>
              <a:t>看</a:t>
            </a:r>
            <a:r>
              <a:rPr lang="zh-TW" altLang="en-US" b="1" dirty="0">
                <a:latin typeface="+mj-ea"/>
              </a:rPr>
              <a:t>封面</a:t>
            </a:r>
            <a:r>
              <a:rPr lang="zh-TW" altLang="zh-TW" b="1" dirty="0">
                <a:latin typeface="+mj-ea"/>
              </a:rPr>
              <a:t>猜</a:t>
            </a:r>
            <a:r>
              <a:rPr lang="zh-TW" altLang="en-US" b="1" dirty="0">
                <a:latin typeface="+mj-ea"/>
              </a:rPr>
              <a:t>成就</a:t>
            </a:r>
            <a:r>
              <a:rPr lang="zh-TW" altLang="en-US" dirty="0">
                <a:latin typeface="+mj-ea"/>
              </a:rPr>
              <a:t>～</a:t>
            </a:r>
            <a:r>
              <a:rPr lang="zh-TW" altLang="zh-TW" sz="2700" dirty="0"/>
              <a:t>從封面書名預測</a:t>
            </a:r>
            <a:endParaRPr lang="zh-TW" altLang="en-US" dirty="0">
              <a:latin typeface="+mj-ea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635"/>
          <a:stretch/>
        </p:blipFill>
        <p:spPr>
          <a:xfrm>
            <a:off x="16818" y="-32023"/>
            <a:ext cx="947489" cy="51435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318496" y="1041109"/>
            <a:ext cx="67818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書名：不簡單女孩</a:t>
            </a:r>
            <a:r>
              <a:rPr lang="en-US" altLang="zh-TW" sz="28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 </a:t>
            </a:r>
            <a:r>
              <a:rPr lang="zh-TW" altLang="en-US" sz="28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用圖像思考的女孩：動物科學家天寶</a:t>
            </a:r>
            <a:r>
              <a:rPr lang="en-US" altLang="zh-TW" sz="28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‧</a:t>
            </a:r>
            <a:r>
              <a:rPr lang="zh-TW" altLang="en-US" sz="28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葛蘭汀的故事</a:t>
            </a:r>
          </a:p>
        </p:txBody>
      </p:sp>
      <p:sp>
        <p:nvSpPr>
          <p:cNvPr id="6" name="矩形 5"/>
          <p:cNvSpPr/>
          <p:nvPr/>
        </p:nvSpPr>
        <p:spPr>
          <a:xfrm>
            <a:off x="1255219" y="1995216"/>
            <a:ext cx="4950394" cy="27944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從</a:t>
            </a:r>
            <a:r>
              <a:rPr lang="zh-TW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書名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可以</a:t>
            </a: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猜測大人物的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哪些事情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?</a:t>
            </a:r>
          </a:p>
          <a:p>
            <a:pPr marL="685526" lvl="1" indent="-342763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姓名：</a:t>
            </a:r>
            <a:r>
              <a:rPr lang="zh-TW" altLang="en-US" sz="2400">
                <a:solidFill>
                  <a:schemeClr val="bg1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天寶</a:t>
            </a:r>
            <a:r>
              <a:rPr lang="en-US" altLang="zh-TW" sz="2400">
                <a:solidFill>
                  <a:schemeClr val="bg1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‧</a:t>
            </a:r>
            <a:r>
              <a:rPr lang="zh-TW" altLang="en-US" sz="2400">
                <a:solidFill>
                  <a:schemeClr val="bg1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葛蘭汀</a:t>
            </a:r>
            <a:endParaRPr lang="en-US" altLang="zh-TW" sz="2400" dirty="0">
              <a:solidFill>
                <a:schemeClr val="bg1">
                  <a:lumMod val="1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85526" lvl="1" indent="-342763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性別：</a:t>
            </a:r>
            <a:r>
              <a:rPr lang="zh-TW" altLang="en-US" sz="2400">
                <a:solidFill>
                  <a:schemeClr val="bg1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女</a:t>
            </a:r>
            <a:endParaRPr lang="en-US" altLang="zh-TW" sz="2400" dirty="0">
              <a:solidFill>
                <a:schemeClr val="bg1">
                  <a:lumMod val="1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85526" lvl="1" indent="-342763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成就：</a:t>
            </a:r>
            <a:r>
              <a:rPr lang="zh-TW" altLang="en-US" sz="2400">
                <a:solidFill>
                  <a:schemeClr val="bg1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著名的動物科學家</a:t>
            </a:r>
            <a:endParaRPr lang="en-US" altLang="zh-TW" sz="2400" dirty="0">
              <a:solidFill>
                <a:schemeClr val="bg1">
                  <a:lumMod val="1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85526" lvl="1" indent="-342763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個性：</a:t>
            </a:r>
            <a:r>
              <a:rPr lang="zh-TW" altLang="en-US" sz="2400">
                <a:solidFill>
                  <a:schemeClr val="bg1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思考方式與眾不同</a:t>
            </a:r>
            <a:endParaRPr lang="zh-TW" altLang="en-US" sz="2400" dirty="0">
              <a:solidFill>
                <a:schemeClr val="bg1">
                  <a:lumMod val="1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Picture 8" descr="https://www.bookrepclub.com.tw/webroot/file/book/pic_1548841412_60732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042" y="1676924"/>
            <a:ext cx="2502103" cy="250210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/>
        </p:nvSpPr>
        <p:spPr>
          <a:xfrm>
            <a:off x="6367042" y="4204487"/>
            <a:ext cx="226736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050" dirty="0">
                <a:solidFill>
                  <a:srgbClr val="FF0000"/>
                </a:solidFill>
              </a:rPr>
              <a:t>作者： 茱莉亞</a:t>
            </a:r>
            <a:r>
              <a:rPr lang="en-US" altLang="zh-TW" sz="1050" dirty="0">
                <a:solidFill>
                  <a:srgbClr val="FF0000"/>
                </a:solidFill>
              </a:rPr>
              <a:t>‧</a:t>
            </a:r>
            <a:r>
              <a:rPr lang="zh-TW" altLang="en-US" sz="1050" dirty="0">
                <a:solidFill>
                  <a:srgbClr val="FF0000"/>
                </a:solidFill>
              </a:rPr>
              <a:t>芬利</a:t>
            </a:r>
            <a:r>
              <a:rPr lang="en-US" altLang="zh-TW" sz="1050" dirty="0">
                <a:solidFill>
                  <a:srgbClr val="FF0000"/>
                </a:solidFill>
              </a:rPr>
              <a:t>‧</a:t>
            </a:r>
            <a:r>
              <a:rPr lang="zh-TW" altLang="en-US" sz="1050" dirty="0">
                <a:solidFill>
                  <a:srgbClr val="FF0000"/>
                </a:solidFill>
              </a:rPr>
              <a:t>摩斯卡</a:t>
            </a:r>
            <a:endParaRPr lang="en-US" altLang="zh-TW" sz="1050" dirty="0">
              <a:solidFill>
                <a:srgbClr val="FF0000"/>
              </a:solidFill>
            </a:endParaRPr>
          </a:p>
          <a:p>
            <a:r>
              <a:rPr lang="zh-TW" altLang="en-US" sz="1050" dirty="0">
                <a:solidFill>
                  <a:srgbClr val="FF0000"/>
                </a:solidFill>
              </a:rPr>
              <a:t>譯者： 黃筱茵</a:t>
            </a:r>
          </a:p>
          <a:p>
            <a:r>
              <a:rPr lang="zh-TW" altLang="en-US" sz="1050" dirty="0">
                <a:solidFill>
                  <a:srgbClr val="FF0000"/>
                </a:solidFill>
              </a:rPr>
              <a:t>繪者： 丹尼爾</a:t>
            </a:r>
            <a:r>
              <a:rPr lang="en-US" altLang="zh-TW" sz="1050" dirty="0">
                <a:solidFill>
                  <a:srgbClr val="FF0000"/>
                </a:solidFill>
              </a:rPr>
              <a:t>‧</a:t>
            </a:r>
            <a:r>
              <a:rPr lang="zh-TW" altLang="en-US" sz="1050" dirty="0">
                <a:solidFill>
                  <a:srgbClr val="FF0000"/>
                </a:solidFill>
              </a:rPr>
              <a:t>雷利</a:t>
            </a:r>
            <a:endParaRPr lang="en-US" altLang="zh-TW" sz="1050" dirty="0">
              <a:solidFill>
                <a:srgbClr val="FF0000"/>
              </a:solidFill>
            </a:endParaRPr>
          </a:p>
          <a:p>
            <a:r>
              <a:rPr lang="zh-TW" altLang="en-US" sz="1050" dirty="0">
                <a:solidFill>
                  <a:srgbClr val="FF0000"/>
                </a:solidFill>
              </a:rPr>
              <a:t>出版社：字畝文化 </a:t>
            </a:r>
          </a:p>
        </p:txBody>
      </p:sp>
    </p:spTree>
    <p:extLst>
      <p:ext uri="{BB962C8B-B14F-4D97-AF65-F5344CB8AC3E}">
        <p14:creationId xmlns:p14="http://schemas.microsoft.com/office/powerpoint/2010/main" val="1458424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07243" y="1"/>
            <a:ext cx="8653438" cy="5163666"/>
          </a:xfrm>
          <a:prstGeom prst="rect">
            <a:avLst/>
          </a:prstGeom>
          <a:solidFill>
            <a:srgbClr val="FDFC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83452" y="208031"/>
            <a:ext cx="5349280" cy="857250"/>
          </a:xfrm>
        </p:spPr>
        <p:txBody>
          <a:bodyPr>
            <a:normAutofit/>
          </a:bodyPr>
          <a:lstStyle/>
          <a:p>
            <a:pPr algn="l"/>
            <a:r>
              <a:rPr lang="zh-TW" altLang="en-US" b="1" dirty="0">
                <a:latin typeface="+mj-ea"/>
              </a:rPr>
              <a:t>一、</a:t>
            </a:r>
            <a:r>
              <a:rPr lang="zh-TW" altLang="zh-TW" b="1" dirty="0">
                <a:latin typeface="+mj-ea"/>
              </a:rPr>
              <a:t>看</a:t>
            </a:r>
            <a:r>
              <a:rPr lang="zh-TW" altLang="en-US" b="1" dirty="0">
                <a:latin typeface="+mj-ea"/>
              </a:rPr>
              <a:t>封面</a:t>
            </a:r>
            <a:r>
              <a:rPr lang="zh-TW" altLang="zh-TW" b="1" dirty="0">
                <a:latin typeface="+mj-ea"/>
              </a:rPr>
              <a:t>猜</a:t>
            </a:r>
            <a:r>
              <a:rPr lang="zh-TW" altLang="en-US" b="1" dirty="0">
                <a:latin typeface="+mj-ea"/>
              </a:rPr>
              <a:t>成就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635"/>
          <a:stretch/>
        </p:blipFill>
        <p:spPr>
          <a:xfrm>
            <a:off x="16818" y="-32023"/>
            <a:ext cx="947489" cy="51435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243023" y="1659682"/>
            <a:ext cx="4049057" cy="2979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從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插圖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可以</a:t>
            </a: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猜測大人物的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哪些事情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?</a:t>
            </a:r>
          </a:p>
          <a:p>
            <a:pPr marL="685526" lvl="1" indent="-342763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姓名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685526" lvl="1" indent="-342763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性別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685526" lvl="1" indent="-342763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成就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685526" lvl="1" indent="-342763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個性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168016" y="3956785"/>
            <a:ext cx="2088232" cy="922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349" dirty="0">
                <a:solidFill>
                  <a:srgbClr val="FF0000"/>
                </a:solidFill>
              </a:rPr>
              <a:t>作者： 蘿拉・史奈德 </a:t>
            </a:r>
            <a:endParaRPr lang="en-US" altLang="zh-TW" sz="1349" dirty="0">
              <a:solidFill>
                <a:srgbClr val="FF0000"/>
              </a:solidFill>
            </a:endParaRPr>
          </a:p>
          <a:p>
            <a:r>
              <a:rPr lang="zh-TW" altLang="en-US" sz="1349" dirty="0">
                <a:solidFill>
                  <a:srgbClr val="FF0000"/>
                </a:solidFill>
              </a:rPr>
              <a:t>譯者： 宋珮</a:t>
            </a:r>
          </a:p>
          <a:p>
            <a:r>
              <a:rPr lang="zh-TW" altLang="en-US" sz="1349" dirty="0">
                <a:solidFill>
                  <a:srgbClr val="FF0000"/>
                </a:solidFill>
              </a:rPr>
              <a:t>繪者： 朱莉・莫斯黛</a:t>
            </a:r>
            <a:endParaRPr lang="en-US" altLang="zh-TW" sz="1349" dirty="0">
              <a:solidFill>
                <a:srgbClr val="FF0000"/>
              </a:solidFill>
            </a:endParaRPr>
          </a:p>
          <a:p>
            <a:r>
              <a:rPr lang="zh-TW" altLang="en-US" sz="1349" dirty="0">
                <a:solidFill>
                  <a:srgbClr val="FF0000"/>
                </a:solidFill>
              </a:rPr>
              <a:t>出版社：維京 </a:t>
            </a:r>
            <a:r>
              <a:rPr lang="zh-TW" altLang="en-US" sz="1349">
                <a:solidFill>
                  <a:srgbClr val="FF0000"/>
                </a:solidFill>
              </a:rPr>
              <a:t> </a:t>
            </a:r>
            <a:r>
              <a:rPr lang="zh-TW" altLang="en-US" sz="1349" dirty="0">
                <a:solidFill>
                  <a:srgbClr val="FF0000"/>
                </a:solidFill>
              </a:rPr>
              <a:t> </a:t>
            </a:r>
          </a:p>
        </p:txBody>
      </p:sp>
      <p:sp>
        <p:nvSpPr>
          <p:cNvPr id="7" name="矩形 6"/>
          <p:cNvSpPr/>
          <p:nvPr/>
        </p:nvSpPr>
        <p:spPr>
          <a:xfrm>
            <a:off x="2113069" y="982200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～</a:t>
            </a:r>
            <a:r>
              <a:rPr lang="zh-TW" altLang="zh-TW" sz="28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從封面</a:t>
            </a:r>
            <a:r>
              <a:rPr lang="zh-TW" altLang="en-US" sz="28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插圖</a:t>
            </a:r>
            <a:r>
              <a:rPr lang="zh-TW" altLang="zh-TW" sz="28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預測</a:t>
            </a:r>
            <a:endParaRPr lang="zh-TW" altLang="en-US" sz="2800" b="1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9D727F1-6A5A-425E-9691-9544A38F58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2416" y="1044595"/>
            <a:ext cx="2918156" cy="389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53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07243" y="1"/>
            <a:ext cx="8653438" cy="5163666"/>
          </a:xfrm>
          <a:prstGeom prst="rect">
            <a:avLst/>
          </a:prstGeom>
          <a:solidFill>
            <a:srgbClr val="FDFC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83452" y="208031"/>
            <a:ext cx="5349280" cy="857250"/>
          </a:xfrm>
        </p:spPr>
        <p:txBody>
          <a:bodyPr>
            <a:normAutofit/>
          </a:bodyPr>
          <a:lstStyle/>
          <a:p>
            <a:pPr algn="l"/>
            <a:r>
              <a:rPr lang="zh-TW" altLang="en-US" b="1" dirty="0">
                <a:latin typeface="+mj-ea"/>
              </a:rPr>
              <a:t>一、</a:t>
            </a:r>
            <a:r>
              <a:rPr lang="zh-TW" altLang="zh-TW" b="1" dirty="0">
                <a:latin typeface="+mj-ea"/>
              </a:rPr>
              <a:t>看</a:t>
            </a:r>
            <a:r>
              <a:rPr lang="zh-TW" altLang="en-US" b="1" dirty="0">
                <a:latin typeface="+mj-ea"/>
              </a:rPr>
              <a:t>封面</a:t>
            </a:r>
            <a:r>
              <a:rPr lang="zh-TW" altLang="zh-TW" b="1" dirty="0">
                <a:latin typeface="+mj-ea"/>
              </a:rPr>
              <a:t>猜</a:t>
            </a:r>
            <a:r>
              <a:rPr lang="zh-TW" altLang="en-US" b="1" dirty="0">
                <a:latin typeface="+mj-ea"/>
              </a:rPr>
              <a:t>成就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635"/>
          <a:stretch/>
        </p:blipFill>
        <p:spPr>
          <a:xfrm>
            <a:off x="16818" y="-32023"/>
            <a:ext cx="947489" cy="51435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243023" y="1439831"/>
            <a:ext cx="4628794" cy="3548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lvl="1" indent="-358775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TW" altLang="en-US" sz="22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姓名</a:t>
            </a:r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：</a:t>
            </a:r>
            <a:r>
              <a:rPr lang="zh-TW" altLang="en-US" sz="2400">
                <a:solidFill>
                  <a:schemeClr val="bg1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安娜．帕芙洛娃</a:t>
            </a:r>
            <a:endParaRPr lang="en-US" altLang="zh-TW" sz="2400">
              <a:solidFill>
                <a:schemeClr val="bg1">
                  <a:lumMod val="1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58775" lvl="1" indent="-358775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TW" altLang="en-US" sz="22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性別</a:t>
            </a:r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：</a:t>
            </a:r>
            <a:r>
              <a:rPr lang="zh-TW" altLang="en-US" sz="2400">
                <a:solidFill>
                  <a:schemeClr val="bg1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女</a:t>
            </a:r>
            <a:endParaRPr lang="en-US" altLang="zh-TW" sz="2400">
              <a:solidFill>
                <a:schemeClr val="bg1">
                  <a:lumMod val="1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58775" lvl="1" indent="-358775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TW" altLang="en-US" sz="22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成就</a:t>
            </a:r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：</a:t>
            </a:r>
            <a:endParaRPr lang="en-US" altLang="zh-TW" sz="2400">
              <a:solidFill>
                <a:schemeClr val="bg1">
                  <a:lumMod val="1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TW" altLang="en-US" sz="2200">
                <a:solidFill>
                  <a:schemeClr val="bg1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俄羅斯芭蕾舞女皇</a:t>
            </a:r>
            <a:endParaRPr lang="en-US" altLang="zh-TW" sz="2200">
              <a:solidFill>
                <a:schemeClr val="bg1">
                  <a:lumMod val="1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TW" altLang="en-US" sz="2200">
                <a:solidFill>
                  <a:schemeClr val="bg1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巡迴世界各地表演，</a:t>
            </a:r>
            <a:r>
              <a:rPr lang="en-US" altLang="zh-TW" sz="2200">
                <a:solidFill>
                  <a:schemeClr val="bg1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15</a:t>
            </a:r>
            <a:r>
              <a:rPr lang="zh-TW" altLang="en-US" sz="2200">
                <a:solidFill>
                  <a:schemeClr val="bg1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年間造訪了</a:t>
            </a:r>
            <a:r>
              <a:rPr lang="en-US" altLang="zh-TW" sz="2200">
                <a:solidFill>
                  <a:schemeClr val="bg1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4000</a:t>
            </a:r>
            <a:r>
              <a:rPr lang="zh-TW" altLang="en-US" sz="2200">
                <a:solidFill>
                  <a:schemeClr val="bg1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個城市。</a:t>
            </a:r>
            <a:endParaRPr lang="en-US" altLang="zh-TW" sz="2200">
              <a:solidFill>
                <a:schemeClr val="bg1">
                  <a:lumMod val="1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TW" altLang="en-US" sz="2200">
                <a:solidFill>
                  <a:schemeClr val="bg1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代表作為「垂死的天鵝」</a:t>
            </a:r>
          </a:p>
          <a:p>
            <a:pPr marL="358775" lvl="1" indent="-358775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TW" altLang="en-US" sz="22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個性</a:t>
            </a:r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：</a:t>
            </a:r>
            <a:r>
              <a:rPr lang="zh-TW" altLang="en-US" sz="2400">
                <a:solidFill>
                  <a:schemeClr val="bg1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熱愛藝術、肯吃苦</a:t>
            </a:r>
            <a:endParaRPr lang="zh-TW" altLang="en-US" sz="2400" dirty="0">
              <a:solidFill>
                <a:schemeClr val="bg1">
                  <a:lumMod val="1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472133" y="4218734"/>
            <a:ext cx="2088232" cy="922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349" dirty="0">
                <a:solidFill>
                  <a:srgbClr val="FF0000"/>
                </a:solidFill>
              </a:rPr>
              <a:t>作者： 蘿拉・史奈德 </a:t>
            </a:r>
            <a:endParaRPr lang="en-US" altLang="zh-TW" sz="1349" dirty="0">
              <a:solidFill>
                <a:srgbClr val="FF0000"/>
              </a:solidFill>
            </a:endParaRPr>
          </a:p>
          <a:p>
            <a:r>
              <a:rPr lang="zh-TW" altLang="en-US" sz="1349" dirty="0">
                <a:solidFill>
                  <a:srgbClr val="FF0000"/>
                </a:solidFill>
              </a:rPr>
              <a:t>譯者： 宋珮</a:t>
            </a:r>
          </a:p>
          <a:p>
            <a:r>
              <a:rPr lang="zh-TW" altLang="en-US" sz="1349" dirty="0">
                <a:solidFill>
                  <a:srgbClr val="FF0000"/>
                </a:solidFill>
              </a:rPr>
              <a:t>繪者： 朱莉・莫斯黛</a:t>
            </a:r>
            <a:endParaRPr lang="en-US" altLang="zh-TW" sz="1349" dirty="0">
              <a:solidFill>
                <a:srgbClr val="FF0000"/>
              </a:solidFill>
            </a:endParaRPr>
          </a:p>
          <a:p>
            <a:r>
              <a:rPr lang="zh-TW" altLang="en-US" sz="1349" dirty="0">
                <a:solidFill>
                  <a:srgbClr val="FF0000"/>
                </a:solidFill>
              </a:rPr>
              <a:t>出版社：維京 </a:t>
            </a:r>
            <a:r>
              <a:rPr lang="zh-TW" altLang="en-US" sz="1349">
                <a:solidFill>
                  <a:srgbClr val="FF0000"/>
                </a:solidFill>
              </a:rPr>
              <a:t> </a:t>
            </a:r>
            <a:r>
              <a:rPr lang="zh-TW" altLang="en-US" sz="1349" dirty="0">
                <a:solidFill>
                  <a:srgbClr val="FF0000"/>
                </a:solidFill>
              </a:rPr>
              <a:t> </a:t>
            </a:r>
          </a:p>
        </p:txBody>
      </p:sp>
      <p:sp>
        <p:nvSpPr>
          <p:cNvPr id="7" name="矩形 6"/>
          <p:cNvSpPr/>
          <p:nvPr/>
        </p:nvSpPr>
        <p:spPr>
          <a:xfrm>
            <a:off x="2113069" y="982200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～</a:t>
            </a:r>
            <a:r>
              <a:rPr lang="zh-TW" altLang="zh-TW" sz="28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從封面</a:t>
            </a:r>
            <a:r>
              <a:rPr lang="zh-TW" altLang="en-US" sz="28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插圖</a:t>
            </a:r>
            <a:r>
              <a:rPr lang="zh-TW" altLang="zh-TW" sz="28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預測</a:t>
            </a:r>
            <a:endParaRPr lang="zh-TW" altLang="en-US" sz="2800" b="1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4" name="Picture 2" descr="https://im2.book.com.tw/image/getImage?i=https://www.books.com.tw/img/001/080/70/0010807023_bc_01.jpg&amp;v=5bfbd9ef&amp;w=655&amp;h=609">
            <a:extLst>
              <a:ext uri="{FF2B5EF4-FFF2-40B4-BE49-F238E27FC236}">
                <a16:creationId xmlns:a16="http://schemas.microsoft.com/office/drawing/2014/main" id="{81D760CA-36F7-4340-B105-C88972FB14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51877" y="771550"/>
            <a:ext cx="2615213" cy="345365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4603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13809" y="-20256"/>
            <a:ext cx="8653438" cy="5163666"/>
          </a:xfrm>
          <a:prstGeom prst="rect">
            <a:avLst/>
          </a:prstGeom>
          <a:solidFill>
            <a:srgbClr val="FDFC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4307" y="267494"/>
            <a:ext cx="5233678" cy="857250"/>
          </a:xfrm>
        </p:spPr>
        <p:txBody>
          <a:bodyPr>
            <a:normAutofit/>
          </a:bodyPr>
          <a:lstStyle/>
          <a:p>
            <a:r>
              <a:rPr lang="zh-TW" altLang="en-US" b="1" dirty="0">
                <a:latin typeface="+mj-ea"/>
              </a:rPr>
              <a:t>一、</a:t>
            </a:r>
            <a:r>
              <a:rPr lang="zh-TW" altLang="zh-TW" b="1" dirty="0">
                <a:latin typeface="+mj-ea"/>
              </a:rPr>
              <a:t>看</a:t>
            </a:r>
            <a:r>
              <a:rPr lang="zh-TW" altLang="en-US" b="1" dirty="0">
                <a:latin typeface="+mj-ea"/>
              </a:rPr>
              <a:t>封面</a:t>
            </a:r>
            <a:r>
              <a:rPr lang="zh-TW" altLang="zh-TW" b="1" dirty="0">
                <a:latin typeface="+mj-ea"/>
              </a:rPr>
              <a:t>猜</a:t>
            </a:r>
            <a:r>
              <a:rPr lang="zh-TW" altLang="en-US" b="1" dirty="0">
                <a:latin typeface="+mj-ea"/>
              </a:rPr>
              <a:t>成就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635"/>
          <a:stretch/>
        </p:blipFill>
        <p:spPr>
          <a:xfrm>
            <a:off x="16818" y="-32023"/>
            <a:ext cx="947489" cy="51435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336646" y="1710953"/>
            <a:ext cx="3595394" cy="2979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從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插圖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可以</a:t>
            </a: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猜測大人物的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哪些事情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?</a:t>
            </a:r>
          </a:p>
          <a:p>
            <a:pPr marL="685526" lvl="1" indent="-342763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姓名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685526" lvl="1" indent="-342763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性別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685526" lvl="1" indent="-342763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成就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685526" lvl="1" indent="-342763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個性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540742" y="4177884"/>
            <a:ext cx="1403608" cy="715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349" dirty="0">
                <a:solidFill>
                  <a:srgbClr val="FF0000"/>
                </a:solidFill>
              </a:rPr>
              <a:t>作者： 李寬宏  </a:t>
            </a:r>
            <a:endParaRPr lang="en-US" altLang="zh-TW" sz="1349" dirty="0">
              <a:solidFill>
                <a:srgbClr val="FF0000"/>
              </a:solidFill>
            </a:endParaRPr>
          </a:p>
          <a:p>
            <a:r>
              <a:rPr lang="zh-TW" altLang="en-US" sz="1349" dirty="0">
                <a:solidFill>
                  <a:srgbClr val="FF0000"/>
                </a:solidFill>
              </a:rPr>
              <a:t>繪者： 徐福騫</a:t>
            </a:r>
          </a:p>
          <a:p>
            <a:r>
              <a:rPr lang="zh-TW" altLang="en-US" sz="1349" dirty="0">
                <a:solidFill>
                  <a:srgbClr val="FF0000"/>
                </a:solidFill>
              </a:rPr>
              <a:t>出版社：三民</a:t>
            </a:r>
          </a:p>
        </p:txBody>
      </p:sp>
      <p:sp>
        <p:nvSpPr>
          <p:cNvPr id="11" name="矩形 10"/>
          <p:cNvSpPr/>
          <p:nvPr/>
        </p:nvSpPr>
        <p:spPr>
          <a:xfrm>
            <a:off x="2521462" y="1004703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～</a:t>
            </a:r>
            <a:r>
              <a:rPr lang="zh-TW" altLang="zh-TW" sz="28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從封面</a:t>
            </a:r>
            <a:r>
              <a:rPr lang="zh-TW" altLang="en-US" sz="28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插圖</a:t>
            </a:r>
            <a:r>
              <a:rPr lang="zh-TW" altLang="zh-TW" sz="28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預測</a:t>
            </a:r>
            <a:endParaRPr lang="zh-TW" altLang="en-US" sz="2800" b="1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7023F19A-D5E6-4C15-859E-52255EE539B8}"/>
              </a:ext>
            </a:extLst>
          </p:cNvPr>
          <p:cNvGrpSpPr/>
          <p:nvPr/>
        </p:nvGrpSpPr>
        <p:grpSpPr>
          <a:xfrm>
            <a:off x="5944350" y="1004703"/>
            <a:ext cx="2849352" cy="3891550"/>
            <a:chOff x="3953426" y="999054"/>
            <a:chExt cx="2609110" cy="3588919"/>
          </a:xfrm>
        </p:grpSpPr>
        <p:grpSp>
          <p:nvGrpSpPr>
            <p:cNvPr id="12" name="群組 11">
              <a:extLst>
                <a:ext uri="{FF2B5EF4-FFF2-40B4-BE49-F238E27FC236}">
                  <a16:creationId xmlns:a16="http://schemas.microsoft.com/office/drawing/2014/main" id="{ED362E1A-83F0-4F98-989D-CB8F7C3F87E3}"/>
                </a:ext>
              </a:extLst>
            </p:cNvPr>
            <p:cNvGrpSpPr/>
            <p:nvPr/>
          </p:nvGrpSpPr>
          <p:grpSpPr>
            <a:xfrm>
              <a:off x="3953426" y="999054"/>
              <a:ext cx="2609110" cy="3588919"/>
              <a:chOff x="6372097" y="862331"/>
              <a:chExt cx="2418576" cy="3330372"/>
            </a:xfrm>
          </p:grpSpPr>
          <p:pic>
            <p:nvPicPr>
              <p:cNvPr id="17" name="圖片 16">
                <a:extLst>
                  <a:ext uri="{FF2B5EF4-FFF2-40B4-BE49-F238E27FC236}">
                    <a16:creationId xmlns:a16="http://schemas.microsoft.com/office/drawing/2014/main" id="{1B075745-283C-4DB1-B5C8-93CE2F995E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372097" y="862331"/>
                <a:ext cx="2418576" cy="3330372"/>
              </a:xfrm>
              <a:prstGeom prst="rect">
                <a:avLst/>
              </a:prstGeom>
            </p:spPr>
          </p:pic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F8260E7D-75D0-4846-BCC5-99248CECCA23}"/>
                  </a:ext>
                </a:extLst>
              </p:cNvPr>
              <p:cNvSpPr/>
              <p:nvPr/>
            </p:nvSpPr>
            <p:spPr>
              <a:xfrm>
                <a:off x="7466331" y="862331"/>
                <a:ext cx="808979" cy="581266"/>
              </a:xfrm>
              <a:prstGeom prst="rect">
                <a:avLst/>
              </a:prstGeom>
              <a:solidFill>
                <a:srgbClr val="E2B6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93675F65-361B-4CD8-8065-85501FD99001}"/>
                  </a:ext>
                </a:extLst>
              </p:cNvPr>
              <p:cNvSpPr/>
              <p:nvPr/>
            </p:nvSpPr>
            <p:spPr>
              <a:xfrm>
                <a:off x="6381502" y="862331"/>
                <a:ext cx="1199883" cy="715196"/>
              </a:xfrm>
              <a:prstGeom prst="rect">
                <a:avLst/>
              </a:prstGeom>
              <a:solidFill>
                <a:srgbClr val="E2B6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1B6C6B75-D9E3-4887-A628-A36AC3D5962E}"/>
                  </a:ext>
                </a:extLst>
              </p:cNvPr>
              <p:cNvSpPr/>
              <p:nvPr/>
            </p:nvSpPr>
            <p:spPr>
              <a:xfrm>
                <a:off x="6381502" y="1527923"/>
                <a:ext cx="721830" cy="161483"/>
              </a:xfrm>
              <a:prstGeom prst="rect">
                <a:avLst/>
              </a:prstGeom>
              <a:solidFill>
                <a:srgbClr val="E2B6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6" name="圓角矩形 14">
              <a:extLst>
                <a:ext uri="{FF2B5EF4-FFF2-40B4-BE49-F238E27FC236}">
                  <a16:creationId xmlns:a16="http://schemas.microsoft.com/office/drawing/2014/main" id="{C11A5207-272F-467C-B585-2145C6EFADF7}"/>
                </a:ext>
              </a:extLst>
            </p:cNvPr>
            <p:cNvSpPr/>
            <p:nvPr/>
          </p:nvSpPr>
          <p:spPr bwMode="auto">
            <a:xfrm>
              <a:off x="5518702" y="1588973"/>
              <a:ext cx="605834" cy="247334"/>
            </a:xfrm>
            <a:prstGeom prst="roundRect">
              <a:avLst/>
            </a:prstGeom>
            <a:solidFill>
              <a:srgbClr val="E5B6A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68553" tIns="34277" rIns="68553" bIns="34277" numCol="1" rtlCol="0" anchor="t" anchorCtr="0" compatLnSpc="1">
              <a:prstTxWarp prst="textNoShape">
                <a:avLst/>
              </a:prstTxWarp>
            </a:bodyPr>
            <a:lstStyle/>
            <a:p>
              <a:pPr defTabSz="685526"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 sz="1349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740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13809" y="-20256"/>
            <a:ext cx="8653438" cy="5163666"/>
          </a:xfrm>
          <a:prstGeom prst="rect">
            <a:avLst/>
          </a:prstGeom>
          <a:solidFill>
            <a:srgbClr val="FDFC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4307" y="267494"/>
            <a:ext cx="5233678" cy="857250"/>
          </a:xfrm>
        </p:spPr>
        <p:txBody>
          <a:bodyPr>
            <a:normAutofit/>
          </a:bodyPr>
          <a:lstStyle/>
          <a:p>
            <a:r>
              <a:rPr lang="zh-TW" altLang="en-US" b="1" dirty="0">
                <a:latin typeface="+mj-ea"/>
              </a:rPr>
              <a:t>一、</a:t>
            </a:r>
            <a:r>
              <a:rPr lang="zh-TW" altLang="zh-TW" b="1" dirty="0">
                <a:latin typeface="+mj-ea"/>
              </a:rPr>
              <a:t>看</a:t>
            </a:r>
            <a:r>
              <a:rPr lang="zh-TW" altLang="en-US" b="1" dirty="0">
                <a:latin typeface="+mj-ea"/>
              </a:rPr>
              <a:t>封面</a:t>
            </a:r>
            <a:r>
              <a:rPr lang="zh-TW" altLang="zh-TW" b="1" dirty="0">
                <a:latin typeface="+mj-ea"/>
              </a:rPr>
              <a:t>猜</a:t>
            </a:r>
            <a:r>
              <a:rPr lang="zh-TW" altLang="en-US" b="1" dirty="0">
                <a:latin typeface="+mj-ea"/>
              </a:rPr>
              <a:t>成就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635"/>
          <a:stretch/>
        </p:blipFill>
        <p:spPr>
          <a:xfrm>
            <a:off x="16818" y="-32023"/>
            <a:ext cx="947489" cy="51435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104206" y="1563638"/>
            <a:ext cx="4474503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lvl="1" indent="-358775">
              <a:spcBef>
                <a:spcPts val="600"/>
              </a:spcBef>
              <a:buFont typeface="Wingdings" panose="05000000000000000000" pitchFamily="2" charset="2"/>
              <a:buChar char="p"/>
            </a:pPr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姓名：</a:t>
            </a:r>
            <a:r>
              <a:rPr lang="zh-TW" altLang="en-US" sz="240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手塜治虫</a:t>
            </a:r>
            <a:endParaRPr lang="en-US" altLang="zh-TW" sz="240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58775" lvl="1" indent="-358775">
              <a:spcBef>
                <a:spcPts val="600"/>
              </a:spcBef>
              <a:buFont typeface="Wingdings" panose="05000000000000000000" pitchFamily="2" charset="2"/>
              <a:buChar char="p"/>
            </a:pPr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性別：</a:t>
            </a:r>
            <a:r>
              <a:rPr lang="zh-TW" altLang="en-US" sz="240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男</a:t>
            </a:r>
            <a:endParaRPr lang="en-US" altLang="zh-TW" sz="240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58775" lvl="1" indent="-358775">
              <a:spcBef>
                <a:spcPts val="600"/>
              </a:spcBef>
              <a:buFont typeface="Wingdings" panose="05000000000000000000" pitchFamily="2" charset="2"/>
              <a:buChar char="p"/>
            </a:pPr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成就：</a:t>
            </a:r>
            <a:endParaRPr lang="en-US" altLang="zh-TW" sz="240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40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日本漫畫大師和醫學博士</a:t>
            </a:r>
            <a:endParaRPr lang="en-US" altLang="zh-TW" sz="240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40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一生創作超過 </a:t>
            </a:r>
            <a:r>
              <a:rPr lang="en-US" altLang="zh-TW" sz="240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400 </a:t>
            </a:r>
            <a:r>
              <a:rPr lang="zh-TW" altLang="en-US" sz="240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部作品</a:t>
            </a:r>
            <a:endParaRPr lang="en-US" altLang="zh-TW" sz="240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40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著名漫畫作品</a:t>
            </a:r>
            <a:r>
              <a:rPr lang="en-US" altLang="zh-TW" sz="240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:</a:t>
            </a:r>
            <a:r>
              <a:rPr lang="zh-TW" altLang="en-US" sz="240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原子小金剛、怪醫黑傑克</a:t>
            </a:r>
            <a:endParaRPr lang="en-US" altLang="zh-TW" sz="240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58775" lvl="1" indent="-358775">
              <a:spcBef>
                <a:spcPts val="600"/>
              </a:spcBef>
              <a:buFont typeface="Wingdings" panose="05000000000000000000" pitchFamily="2" charset="2"/>
              <a:buChar char="p"/>
            </a:pPr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個性：</a:t>
            </a:r>
            <a:r>
              <a:rPr lang="zh-TW" altLang="en-US" sz="240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富想像力</a:t>
            </a:r>
            <a:endParaRPr lang="zh-TW" altLang="en-US" sz="24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817755" y="4317041"/>
            <a:ext cx="1403608" cy="715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349" dirty="0">
                <a:solidFill>
                  <a:srgbClr val="FF0000"/>
                </a:solidFill>
              </a:rPr>
              <a:t>作者： 李寬宏  </a:t>
            </a:r>
            <a:endParaRPr lang="en-US" altLang="zh-TW" sz="1349" dirty="0">
              <a:solidFill>
                <a:srgbClr val="FF0000"/>
              </a:solidFill>
            </a:endParaRPr>
          </a:p>
          <a:p>
            <a:r>
              <a:rPr lang="zh-TW" altLang="en-US" sz="1349" dirty="0">
                <a:solidFill>
                  <a:srgbClr val="FF0000"/>
                </a:solidFill>
              </a:rPr>
              <a:t>繪者： 徐福騫</a:t>
            </a:r>
          </a:p>
          <a:p>
            <a:r>
              <a:rPr lang="zh-TW" altLang="en-US" sz="1349" dirty="0">
                <a:solidFill>
                  <a:srgbClr val="FF0000"/>
                </a:solidFill>
              </a:rPr>
              <a:t>出版社：三民</a:t>
            </a:r>
          </a:p>
        </p:txBody>
      </p:sp>
      <p:sp>
        <p:nvSpPr>
          <p:cNvPr id="11" name="矩形 10"/>
          <p:cNvSpPr/>
          <p:nvPr/>
        </p:nvSpPr>
        <p:spPr>
          <a:xfrm>
            <a:off x="2521462" y="1004703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～</a:t>
            </a:r>
            <a:r>
              <a:rPr lang="zh-TW" altLang="zh-TW" sz="28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從封面</a:t>
            </a:r>
            <a:r>
              <a:rPr lang="zh-TW" altLang="en-US" sz="28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插圖</a:t>
            </a:r>
            <a:r>
              <a:rPr lang="zh-TW" altLang="zh-TW" sz="28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預測</a:t>
            </a:r>
            <a:endParaRPr lang="zh-TW" altLang="en-US" sz="2800" b="1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08E84CCD-51AC-4CEF-99EE-E9865E94A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5700" y="855717"/>
            <a:ext cx="2952328" cy="406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950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7" name="Google Shape;427;p21"/>
          <p:cNvGrpSpPr/>
          <p:nvPr/>
        </p:nvGrpSpPr>
        <p:grpSpPr>
          <a:xfrm>
            <a:off x="5091388" y="3408192"/>
            <a:ext cx="482100" cy="1290000"/>
            <a:chOff x="4722425" y="3396100"/>
            <a:chExt cx="482100" cy="1290000"/>
          </a:xfrm>
        </p:grpSpPr>
        <p:cxnSp>
          <p:nvCxnSpPr>
            <p:cNvPr id="428" name="Google Shape;428;p21"/>
            <p:cNvCxnSpPr/>
            <p:nvPr/>
          </p:nvCxnSpPr>
          <p:spPr>
            <a:xfrm rot="10800000">
              <a:off x="4957575" y="3396100"/>
              <a:ext cx="0" cy="807900"/>
            </a:xfrm>
            <a:prstGeom prst="straightConnector1">
              <a:avLst/>
            </a:prstGeom>
            <a:noFill/>
            <a:ln w="1905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429" name="Google Shape;429;p21"/>
            <p:cNvSpPr/>
            <p:nvPr/>
          </p:nvSpPr>
          <p:spPr>
            <a:xfrm rot="10800000">
              <a:off x="4722425" y="4204000"/>
              <a:ext cx="482100" cy="482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0" name="Google Shape;430;p21"/>
          <p:cNvSpPr txBox="1"/>
          <p:nvPr/>
        </p:nvSpPr>
        <p:spPr>
          <a:xfrm>
            <a:off x="5090175" y="4300242"/>
            <a:ext cx="484500" cy="3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+mj-ea"/>
                <a:ea typeface="+mj-ea"/>
                <a:cs typeface="Fira Sans Extra Condensed Medium"/>
                <a:sym typeface="Fira Sans Extra Condensed Medium"/>
              </a:rPr>
              <a:t>05</a:t>
            </a:r>
            <a:endParaRPr>
              <a:solidFill>
                <a:schemeClr val="lt1"/>
              </a:solidFill>
              <a:latin typeface="+mj-ea"/>
              <a:ea typeface="+mj-ea"/>
              <a:cs typeface="Fira Sans Extra Condensed Medium"/>
              <a:sym typeface="Fira Sans Extra Condensed Medium"/>
            </a:endParaRPr>
          </a:p>
        </p:txBody>
      </p:sp>
      <p:grpSp>
        <p:nvGrpSpPr>
          <p:cNvPr id="431" name="Google Shape;431;p21"/>
          <p:cNvGrpSpPr/>
          <p:nvPr/>
        </p:nvGrpSpPr>
        <p:grpSpPr>
          <a:xfrm>
            <a:off x="2194813" y="3185567"/>
            <a:ext cx="482100" cy="1512625"/>
            <a:chOff x="2828638" y="3173475"/>
            <a:chExt cx="482100" cy="1512625"/>
          </a:xfrm>
        </p:grpSpPr>
        <p:cxnSp>
          <p:nvCxnSpPr>
            <p:cNvPr id="432" name="Google Shape;432;p21"/>
            <p:cNvCxnSpPr/>
            <p:nvPr/>
          </p:nvCxnSpPr>
          <p:spPr>
            <a:xfrm rot="10800000">
              <a:off x="3069688" y="3173475"/>
              <a:ext cx="0" cy="1073400"/>
            </a:xfrm>
            <a:prstGeom prst="straightConnector1">
              <a:avLst/>
            </a:prstGeom>
            <a:noFill/>
            <a:ln w="19050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433" name="Google Shape;433;p21"/>
            <p:cNvSpPr/>
            <p:nvPr/>
          </p:nvSpPr>
          <p:spPr>
            <a:xfrm rot="10800000">
              <a:off x="2828638" y="4204000"/>
              <a:ext cx="482100" cy="4821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5" name="Google Shape;435;p21"/>
          <p:cNvGrpSpPr/>
          <p:nvPr/>
        </p:nvGrpSpPr>
        <p:grpSpPr>
          <a:xfrm>
            <a:off x="751908" y="2447430"/>
            <a:ext cx="4116120" cy="872599"/>
            <a:chOff x="1988926" y="2283054"/>
            <a:chExt cx="2723382" cy="932762"/>
          </a:xfrm>
        </p:grpSpPr>
        <p:grpSp>
          <p:nvGrpSpPr>
            <p:cNvPr id="436" name="Google Shape;436;p21"/>
            <p:cNvGrpSpPr/>
            <p:nvPr/>
          </p:nvGrpSpPr>
          <p:grpSpPr>
            <a:xfrm>
              <a:off x="1988926" y="2283054"/>
              <a:ext cx="1092792" cy="437467"/>
              <a:chOff x="1988926" y="2283054"/>
              <a:chExt cx="1092792" cy="437467"/>
            </a:xfrm>
          </p:grpSpPr>
          <p:sp>
            <p:nvSpPr>
              <p:cNvPr id="437" name="Google Shape;437;p21"/>
              <p:cNvSpPr/>
              <p:nvPr/>
            </p:nvSpPr>
            <p:spPr>
              <a:xfrm>
                <a:off x="1988926" y="2283054"/>
                <a:ext cx="748203" cy="431603"/>
              </a:xfrm>
              <a:custGeom>
                <a:avLst/>
                <a:gdLst/>
                <a:ahLst/>
                <a:cxnLst/>
                <a:rect l="l" t="t" r="r" b="b"/>
                <a:pathLst>
                  <a:path w="12737" h="8098" extrusionOk="0">
                    <a:moveTo>
                      <a:pt x="5784" y="0"/>
                    </a:moveTo>
                    <a:lnTo>
                      <a:pt x="0" y="243"/>
                    </a:lnTo>
                    <a:cubicBezTo>
                      <a:pt x="33" y="254"/>
                      <a:pt x="66" y="259"/>
                      <a:pt x="100" y="270"/>
                    </a:cubicBezTo>
                    <a:cubicBezTo>
                      <a:pt x="133" y="281"/>
                      <a:pt x="160" y="292"/>
                      <a:pt x="193" y="309"/>
                    </a:cubicBezTo>
                    <a:lnTo>
                      <a:pt x="199" y="309"/>
                    </a:lnTo>
                    <a:cubicBezTo>
                      <a:pt x="232" y="320"/>
                      <a:pt x="259" y="336"/>
                      <a:pt x="292" y="353"/>
                    </a:cubicBezTo>
                    <a:cubicBezTo>
                      <a:pt x="325" y="364"/>
                      <a:pt x="358" y="380"/>
                      <a:pt x="386" y="402"/>
                    </a:cubicBezTo>
                    <a:cubicBezTo>
                      <a:pt x="518" y="479"/>
                      <a:pt x="639" y="573"/>
                      <a:pt x="755" y="678"/>
                    </a:cubicBezTo>
                    <a:cubicBezTo>
                      <a:pt x="810" y="733"/>
                      <a:pt x="871" y="793"/>
                      <a:pt x="931" y="854"/>
                    </a:cubicBezTo>
                    <a:cubicBezTo>
                      <a:pt x="986" y="915"/>
                      <a:pt x="1041" y="986"/>
                      <a:pt x="1097" y="1052"/>
                    </a:cubicBezTo>
                    <a:cubicBezTo>
                      <a:pt x="1152" y="1124"/>
                      <a:pt x="1207" y="1196"/>
                      <a:pt x="1262" y="1273"/>
                    </a:cubicBezTo>
                    <a:cubicBezTo>
                      <a:pt x="1311" y="1350"/>
                      <a:pt x="1366" y="1427"/>
                      <a:pt x="1416" y="1504"/>
                    </a:cubicBezTo>
                    <a:lnTo>
                      <a:pt x="1422" y="1515"/>
                    </a:lnTo>
                    <a:cubicBezTo>
                      <a:pt x="1471" y="1598"/>
                      <a:pt x="1521" y="1680"/>
                      <a:pt x="1570" y="1763"/>
                    </a:cubicBezTo>
                    <a:cubicBezTo>
                      <a:pt x="1620" y="1851"/>
                      <a:pt x="1669" y="1939"/>
                      <a:pt x="1719" y="2033"/>
                    </a:cubicBezTo>
                    <a:cubicBezTo>
                      <a:pt x="1719" y="2033"/>
                      <a:pt x="1719" y="2038"/>
                      <a:pt x="1725" y="2044"/>
                    </a:cubicBezTo>
                    <a:cubicBezTo>
                      <a:pt x="1774" y="2132"/>
                      <a:pt x="1818" y="2220"/>
                      <a:pt x="1868" y="2319"/>
                    </a:cubicBezTo>
                    <a:cubicBezTo>
                      <a:pt x="1868" y="2319"/>
                      <a:pt x="1868" y="2319"/>
                      <a:pt x="1868" y="2325"/>
                    </a:cubicBezTo>
                    <a:cubicBezTo>
                      <a:pt x="1912" y="2413"/>
                      <a:pt x="1956" y="2507"/>
                      <a:pt x="2005" y="2600"/>
                    </a:cubicBezTo>
                    <a:lnTo>
                      <a:pt x="2016" y="2633"/>
                    </a:lnTo>
                    <a:cubicBezTo>
                      <a:pt x="2061" y="2721"/>
                      <a:pt x="2105" y="2810"/>
                      <a:pt x="2143" y="2903"/>
                    </a:cubicBezTo>
                    <a:cubicBezTo>
                      <a:pt x="2149" y="2909"/>
                      <a:pt x="2154" y="2920"/>
                      <a:pt x="2154" y="2925"/>
                    </a:cubicBezTo>
                    <a:cubicBezTo>
                      <a:pt x="2198" y="3013"/>
                      <a:pt x="2237" y="3102"/>
                      <a:pt x="2275" y="3195"/>
                    </a:cubicBezTo>
                    <a:cubicBezTo>
                      <a:pt x="2281" y="3212"/>
                      <a:pt x="2292" y="3228"/>
                      <a:pt x="2297" y="3239"/>
                    </a:cubicBezTo>
                    <a:lnTo>
                      <a:pt x="2419" y="3515"/>
                    </a:lnTo>
                    <a:lnTo>
                      <a:pt x="2446" y="3586"/>
                    </a:lnTo>
                    <a:cubicBezTo>
                      <a:pt x="2485" y="3669"/>
                      <a:pt x="2523" y="3757"/>
                      <a:pt x="2562" y="3845"/>
                    </a:cubicBezTo>
                    <a:lnTo>
                      <a:pt x="2633" y="4010"/>
                    </a:lnTo>
                    <a:cubicBezTo>
                      <a:pt x="2661" y="4071"/>
                      <a:pt x="2689" y="4132"/>
                      <a:pt x="2716" y="4192"/>
                    </a:cubicBezTo>
                    <a:lnTo>
                      <a:pt x="2799" y="4379"/>
                    </a:lnTo>
                    <a:lnTo>
                      <a:pt x="2821" y="4429"/>
                    </a:lnTo>
                    <a:lnTo>
                      <a:pt x="2826" y="4451"/>
                    </a:lnTo>
                    <a:lnTo>
                      <a:pt x="2881" y="4567"/>
                    </a:lnTo>
                    <a:lnTo>
                      <a:pt x="2942" y="4699"/>
                    </a:lnTo>
                    <a:lnTo>
                      <a:pt x="3003" y="4831"/>
                    </a:lnTo>
                    <a:cubicBezTo>
                      <a:pt x="3025" y="4875"/>
                      <a:pt x="3041" y="4919"/>
                      <a:pt x="3063" y="4963"/>
                    </a:cubicBezTo>
                    <a:cubicBezTo>
                      <a:pt x="3074" y="4991"/>
                      <a:pt x="3091" y="5018"/>
                      <a:pt x="3102" y="5046"/>
                    </a:cubicBezTo>
                    <a:lnTo>
                      <a:pt x="3102" y="5052"/>
                    </a:lnTo>
                    <a:lnTo>
                      <a:pt x="3107" y="5068"/>
                    </a:lnTo>
                    <a:lnTo>
                      <a:pt x="3124" y="5096"/>
                    </a:lnTo>
                    <a:lnTo>
                      <a:pt x="3157" y="5173"/>
                    </a:lnTo>
                    <a:lnTo>
                      <a:pt x="3195" y="5250"/>
                    </a:lnTo>
                    <a:cubicBezTo>
                      <a:pt x="3206" y="5272"/>
                      <a:pt x="3223" y="5299"/>
                      <a:pt x="3234" y="5321"/>
                    </a:cubicBezTo>
                    <a:lnTo>
                      <a:pt x="3250" y="5354"/>
                    </a:lnTo>
                    <a:cubicBezTo>
                      <a:pt x="3256" y="5371"/>
                      <a:pt x="3261" y="5382"/>
                      <a:pt x="3267" y="5399"/>
                    </a:cubicBezTo>
                    <a:lnTo>
                      <a:pt x="3300" y="5459"/>
                    </a:lnTo>
                    <a:lnTo>
                      <a:pt x="3328" y="5514"/>
                    </a:lnTo>
                    <a:cubicBezTo>
                      <a:pt x="3339" y="5536"/>
                      <a:pt x="3350" y="5553"/>
                      <a:pt x="3361" y="5575"/>
                    </a:cubicBezTo>
                    <a:cubicBezTo>
                      <a:pt x="3366" y="5591"/>
                      <a:pt x="3377" y="5613"/>
                      <a:pt x="3388" y="5630"/>
                    </a:cubicBezTo>
                    <a:lnTo>
                      <a:pt x="3416" y="5679"/>
                    </a:lnTo>
                    <a:lnTo>
                      <a:pt x="3443" y="5735"/>
                    </a:lnTo>
                    <a:lnTo>
                      <a:pt x="3471" y="5784"/>
                    </a:lnTo>
                    <a:lnTo>
                      <a:pt x="3498" y="5834"/>
                    </a:lnTo>
                    <a:lnTo>
                      <a:pt x="3520" y="5878"/>
                    </a:lnTo>
                    <a:cubicBezTo>
                      <a:pt x="3531" y="5894"/>
                      <a:pt x="3542" y="5905"/>
                      <a:pt x="3548" y="5922"/>
                    </a:cubicBezTo>
                    <a:lnTo>
                      <a:pt x="3575" y="5971"/>
                    </a:lnTo>
                    <a:lnTo>
                      <a:pt x="3603" y="6016"/>
                    </a:lnTo>
                    <a:cubicBezTo>
                      <a:pt x="3608" y="6027"/>
                      <a:pt x="3619" y="6043"/>
                      <a:pt x="3625" y="6060"/>
                    </a:cubicBezTo>
                    <a:cubicBezTo>
                      <a:pt x="3636" y="6071"/>
                      <a:pt x="3642" y="6087"/>
                      <a:pt x="3653" y="6098"/>
                    </a:cubicBezTo>
                    <a:lnTo>
                      <a:pt x="3680" y="6142"/>
                    </a:lnTo>
                    <a:lnTo>
                      <a:pt x="3702" y="6186"/>
                    </a:lnTo>
                    <a:cubicBezTo>
                      <a:pt x="3708" y="6192"/>
                      <a:pt x="3713" y="6203"/>
                      <a:pt x="3719" y="6208"/>
                    </a:cubicBezTo>
                    <a:cubicBezTo>
                      <a:pt x="3719" y="6214"/>
                      <a:pt x="3724" y="6219"/>
                      <a:pt x="3730" y="6225"/>
                    </a:cubicBezTo>
                    <a:lnTo>
                      <a:pt x="3752" y="6269"/>
                    </a:lnTo>
                    <a:lnTo>
                      <a:pt x="3779" y="6307"/>
                    </a:lnTo>
                    <a:lnTo>
                      <a:pt x="3807" y="6352"/>
                    </a:lnTo>
                    <a:lnTo>
                      <a:pt x="3834" y="6396"/>
                    </a:lnTo>
                    <a:lnTo>
                      <a:pt x="3862" y="6434"/>
                    </a:lnTo>
                    <a:lnTo>
                      <a:pt x="3884" y="6473"/>
                    </a:lnTo>
                    <a:lnTo>
                      <a:pt x="3889" y="6478"/>
                    </a:lnTo>
                    <a:lnTo>
                      <a:pt x="3917" y="6517"/>
                    </a:lnTo>
                    <a:lnTo>
                      <a:pt x="3944" y="6555"/>
                    </a:lnTo>
                    <a:lnTo>
                      <a:pt x="3972" y="6594"/>
                    </a:lnTo>
                    <a:lnTo>
                      <a:pt x="4000" y="6638"/>
                    </a:lnTo>
                    <a:lnTo>
                      <a:pt x="4027" y="6677"/>
                    </a:lnTo>
                    <a:lnTo>
                      <a:pt x="4055" y="6715"/>
                    </a:lnTo>
                    <a:lnTo>
                      <a:pt x="4066" y="6726"/>
                    </a:lnTo>
                    <a:lnTo>
                      <a:pt x="4082" y="6748"/>
                    </a:lnTo>
                    <a:lnTo>
                      <a:pt x="4115" y="6787"/>
                    </a:lnTo>
                    <a:lnTo>
                      <a:pt x="4143" y="6825"/>
                    </a:lnTo>
                    <a:lnTo>
                      <a:pt x="4170" y="6858"/>
                    </a:lnTo>
                    <a:lnTo>
                      <a:pt x="4198" y="6891"/>
                    </a:lnTo>
                    <a:lnTo>
                      <a:pt x="4225" y="6924"/>
                    </a:lnTo>
                    <a:lnTo>
                      <a:pt x="4253" y="6957"/>
                    </a:lnTo>
                    <a:cubicBezTo>
                      <a:pt x="4253" y="6963"/>
                      <a:pt x="4253" y="6963"/>
                      <a:pt x="4258" y="6963"/>
                    </a:cubicBezTo>
                    <a:cubicBezTo>
                      <a:pt x="4264" y="6974"/>
                      <a:pt x="4269" y="6979"/>
                      <a:pt x="4275" y="6991"/>
                    </a:cubicBezTo>
                    <a:lnTo>
                      <a:pt x="4303" y="7018"/>
                    </a:lnTo>
                    <a:cubicBezTo>
                      <a:pt x="4314" y="7029"/>
                      <a:pt x="4319" y="7040"/>
                      <a:pt x="4330" y="7051"/>
                    </a:cubicBezTo>
                    <a:lnTo>
                      <a:pt x="4358" y="7084"/>
                    </a:lnTo>
                    <a:lnTo>
                      <a:pt x="4385" y="7112"/>
                    </a:lnTo>
                    <a:lnTo>
                      <a:pt x="4413" y="7139"/>
                    </a:lnTo>
                    <a:lnTo>
                      <a:pt x="4435" y="7167"/>
                    </a:lnTo>
                    <a:lnTo>
                      <a:pt x="4451" y="7183"/>
                    </a:lnTo>
                    <a:lnTo>
                      <a:pt x="4462" y="7194"/>
                    </a:lnTo>
                    <a:lnTo>
                      <a:pt x="4484" y="7216"/>
                    </a:lnTo>
                    <a:lnTo>
                      <a:pt x="4512" y="7244"/>
                    </a:lnTo>
                    <a:lnTo>
                      <a:pt x="4539" y="7271"/>
                    </a:lnTo>
                    <a:lnTo>
                      <a:pt x="4567" y="7293"/>
                    </a:lnTo>
                    <a:lnTo>
                      <a:pt x="4589" y="7321"/>
                    </a:lnTo>
                    <a:lnTo>
                      <a:pt x="4617" y="7343"/>
                    </a:lnTo>
                    <a:lnTo>
                      <a:pt x="4644" y="7371"/>
                    </a:lnTo>
                    <a:lnTo>
                      <a:pt x="4666" y="7393"/>
                    </a:lnTo>
                    <a:lnTo>
                      <a:pt x="4694" y="7415"/>
                    </a:lnTo>
                    <a:lnTo>
                      <a:pt x="4721" y="7437"/>
                    </a:lnTo>
                    <a:lnTo>
                      <a:pt x="4749" y="7459"/>
                    </a:lnTo>
                    <a:lnTo>
                      <a:pt x="4771" y="7481"/>
                    </a:lnTo>
                    <a:lnTo>
                      <a:pt x="4798" y="7503"/>
                    </a:lnTo>
                    <a:lnTo>
                      <a:pt x="4826" y="7525"/>
                    </a:lnTo>
                    <a:lnTo>
                      <a:pt x="4853" y="7547"/>
                    </a:lnTo>
                    <a:lnTo>
                      <a:pt x="4881" y="7569"/>
                    </a:lnTo>
                    <a:lnTo>
                      <a:pt x="4892" y="7574"/>
                    </a:lnTo>
                    <a:lnTo>
                      <a:pt x="4903" y="7585"/>
                    </a:lnTo>
                    <a:cubicBezTo>
                      <a:pt x="4914" y="7591"/>
                      <a:pt x="4925" y="7602"/>
                      <a:pt x="4931" y="7607"/>
                    </a:cubicBezTo>
                    <a:lnTo>
                      <a:pt x="4958" y="7624"/>
                    </a:lnTo>
                    <a:lnTo>
                      <a:pt x="4986" y="7646"/>
                    </a:lnTo>
                    <a:cubicBezTo>
                      <a:pt x="4997" y="7652"/>
                      <a:pt x="5008" y="7657"/>
                      <a:pt x="5019" y="7668"/>
                    </a:cubicBezTo>
                    <a:lnTo>
                      <a:pt x="5046" y="7685"/>
                    </a:lnTo>
                    <a:lnTo>
                      <a:pt x="5074" y="7707"/>
                    </a:lnTo>
                    <a:lnTo>
                      <a:pt x="5101" y="7723"/>
                    </a:lnTo>
                    <a:lnTo>
                      <a:pt x="5134" y="7740"/>
                    </a:lnTo>
                    <a:lnTo>
                      <a:pt x="5162" y="7762"/>
                    </a:lnTo>
                    <a:lnTo>
                      <a:pt x="5189" y="7778"/>
                    </a:lnTo>
                    <a:lnTo>
                      <a:pt x="5222" y="7795"/>
                    </a:lnTo>
                    <a:lnTo>
                      <a:pt x="5256" y="7817"/>
                    </a:lnTo>
                    <a:lnTo>
                      <a:pt x="5289" y="7833"/>
                    </a:lnTo>
                    <a:lnTo>
                      <a:pt x="5322" y="7850"/>
                    </a:lnTo>
                    <a:lnTo>
                      <a:pt x="5355" y="7866"/>
                    </a:lnTo>
                    <a:lnTo>
                      <a:pt x="5360" y="7872"/>
                    </a:lnTo>
                    <a:lnTo>
                      <a:pt x="5371" y="7877"/>
                    </a:lnTo>
                    <a:lnTo>
                      <a:pt x="5377" y="7877"/>
                    </a:lnTo>
                    <a:lnTo>
                      <a:pt x="5388" y="7883"/>
                    </a:lnTo>
                    <a:lnTo>
                      <a:pt x="5415" y="7899"/>
                    </a:lnTo>
                    <a:lnTo>
                      <a:pt x="5437" y="7910"/>
                    </a:lnTo>
                    <a:lnTo>
                      <a:pt x="5465" y="7921"/>
                    </a:lnTo>
                    <a:lnTo>
                      <a:pt x="5487" y="7932"/>
                    </a:lnTo>
                    <a:lnTo>
                      <a:pt x="5525" y="7949"/>
                    </a:lnTo>
                    <a:lnTo>
                      <a:pt x="5531" y="7949"/>
                    </a:lnTo>
                    <a:lnTo>
                      <a:pt x="5553" y="7960"/>
                    </a:lnTo>
                    <a:lnTo>
                      <a:pt x="5592" y="7971"/>
                    </a:lnTo>
                    <a:lnTo>
                      <a:pt x="5625" y="7982"/>
                    </a:lnTo>
                    <a:cubicBezTo>
                      <a:pt x="5630" y="7988"/>
                      <a:pt x="5647" y="7993"/>
                      <a:pt x="5658" y="7999"/>
                    </a:cubicBezTo>
                    <a:lnTo>
                      <a:pt x="5663" y="7999"/>
                    </a:lnTo>
                    <a:lnTo>
                      <a:pt x="5685" y="8004"/>
                    </a:lnTo>
                    <a:lnTo>
                      <a:pt x="5718" y="8015"/>
                    </a:lnTo>
                    <a:lnTo>
                      <a:pt x="5751" y="8026"/>
                    </a:lnTo>
                    <a:lnTo>
                      <a:pt x="5790" y="8037"/>
                    </a:lnTo>
                    <a:lnTo>
                      <a:pt x="5817" y="8048"/>
                    </a:lnTo>
                    <a:lnTo>
                      <a:pt x="5850" y="8054"/>
                    </a:lnTo>
                    <a:lnTo>
                      <a:pt x="5883" y="8065"/>
                    </a:lnTo>
                    <a:lnTo>
                      <a:pt x="5917" y="8070"/>
                    </a:lnTo>
                    <a:lnTo>
                      <a:pt x="5950" y="8076"/>
                    </a:lnTo>
                    <a:lnTo>
                      <a:pt x="5983" y="8081"/>
                    </a:lnTo>
                    <a:lnTo>
                      <a:pt x="6021" y="8087"/>
                    </a:lnTo>
                    <a:lnTo>
                      <a:pt x="6054" y="8087"/>
                    </a:lnTo>
                    <a:lnTo>
                      <a:pt x="6093" y="8092"/>
                    </a:lnTo>
                    <a:lnTo>
                      <a:pt x="6126" y="8098"/>
                    </a:lnTo>
                    <a:lnTo>
                      <a:pt x="6401" y="8098"/>
                    </a:lnTo>
                    <a:lnTo>
                      <a:pt x="12438" y="7463"/>
                    </a:lnTo>
                    <a:lnTo>
                      <a:pt x="12438" y="7463"/>
                    </a:lnTo>
                    <a:cubicBezTo>
                      <a:pt x="12455" y="7464"/>
                      <a:pt x="12472" y="7464"/>
                      <a:pt x="12488" y="7464"/>
                    </a:cubicBezTo>
                    <a:cubicBezTo>
                      <a:pt x="12571" y="7459"/>
                      <a:pt x="12653" y="7448"/>
                      <a:pt x="12736" y="7431"/>
                    </a:cubicBezTo>
                    <a:lnTo>
                      <a:pt x="12736" y="7431"/>
                    </a:lnTo>
                    <a:lnTo>
                      <a:pt x="12438" y="7463"/>
                    </a:lnTo>
                    <a:lnTo>
                      <a:pt x="12438" y="7463"/>
                    </a:lnTo>
                    <a:cubicBezTo>
                      <a:pt x="12408" y="7461"/>
                      <a:pt x="12378" y="7459"/>
                      <a:pt x="12351" y="7459"/>
                    </a:cubicBezTo>
                    <a:lnTo>
                      <a:pt x="12345" y="7459"/>
                    </a:lnTo>
                    <a:cubicBezTo>
                      <a:pt x="12295" y="7453"/>
                      <a:pt x="12251" y="7448"/>
                      <a:pt x="12207" y="7437"/>
                    </a:cubicBezTo>
                    <a:cubicBezTo>
                      <a:pt x="12163" y="7431"/>
                      <a:pt x="12108" y="7420"/>
                      <a:pt x="12059" y="7409"/>
                    </a:cubicBezTo>
                    <a:lnTo>
                      <a:pt x="12053" y="7409"/>
                    </a:lnTo>
                    <a:cubicBezTo>
                      <a:pt x="12009" y="7398"/>
                      <a:pt x="11959" y="7387"/>
                      <a:pt x="11910" y="7376"/>
                    </a:cubicBezTo>
                    <a:lnTo>
                      <a:pt x="11904" y="7376"/>
                    </a:lnTo>
                    <a:cubicBezTo>
                      <a:pt x="11800" y="7343"/>
                      <a:pt x="11695" y="7310"/>
                      <a:pt x="11590" y="7266"/>
                    </a:cubicBezTo>
                    <a:cubicBezTo>
                      <a:pt x="11205" y="7112"/>
                      <a:pt x="10852" y="6886"/>
                      <a:pt x="10544" y="6610"/>
                    </a:cubicBezTo>
                    <a:cubicBezTo>
                      <a:pt x="10395" y="6473"/>
                      <a:pt x="10252" y="6329"/>
                      <a:pt x="10125" y="6175"/>
                    </a:cubicBezTo>
                    <a:cubicBezTo>
                      <a:pt x="10053" y="6098"/>
                      <a:pt x="9993" y="6021"/>
                      <a:pt x="9932" y="5938"/>
                    </a:cubicBezTo>
                    <a:cubicBezTo>
                      <a:pt x="9872" y="5856"/>
                      <a:pt x="9811" y="5773"/>
                      <a:pt x="9750" y="5685"/>
                    </a:cubicBezTo>
                    <a:cubicBezTo>
                      <a:pt x="9690" y="5602"/>
                      <a:pt x="9635" y="5520"/>
                      <a:pt x="9580" y="5432"/>
                    </a:cubicBezTo>
                    <a:cubicBezTo>
                      <a:pt x="9580" y="5426"/>
                      <a:pt x="9580" y="5426"/>
                      <a:pt x="9580" y="5421"/>
                    </a:cubicBezTo>
                    <a:cubicBezTo>
                      <a:pt x="9525" y="5338"/>
                      <a:pt x="9470" y="5244"/>
                      <a:pt x="9414" y="5156"/>
                    </a:cubicBezTo>
                    <a:cubicBezTo>
                      <a:pt x="9365" y="5063"/>
                      <a:pt x="9310" y="4974"/>
                      <a:pt x="9260" y="4881"/>
                    </a:cubicBezTo>
                    <a:cubicBezTo>
                      <a:pt x="9211" y="4787"/>
                      <a:pt x="9161" y="4693"/>
                      <a:pt x="9117" y="4605"/>
                    </a:cubicBezTo>
                    <a:lnTo>
                      <a:pt x="9106" y="4589"/>
                    </a:lnTo>
                    <a:cubicBezTo>
                      <a:pt x="9012" y="4402"/>
                      <a:pt x="8919" y="4214"/>
                      <a:pt x="8825" y="4021"/>
                    </a:cubicBezTo>
                    <a:cubicBezTo>
                      <a:pt x="8825" y="4016"/>
                      <a:pt x="8820" y="4005"/>
                      <a:pt x="8814" y="3999"/>
                    </a:cubicBezTo>
                    <a:cubicBezTo>
                      <a:pt x="8726" y="3807"/>
                      <a:pt x="8632" y="3614"/>
                      <a:pt x="8544" y="3421"/>
                    </a:cubicBezTo>
                    <a:cubicBezTo>
                      <a:pt x="8517" y="3366"/>
                      <a:pt x="8495" y="3305"/>
                      <a:pt x="8467" y="3245"/>
                    </a:cubicBezTo>
                    <a:cubicBezTo>
                      <a:pt x="8456" y="3228"/>
                      <a:pt x="8450" y="3212"/>
                      <a:pt x="8439" y="3190"/>
                    </a:cubicBezTo>
                    <a:cubicBezTo>
                      <a:pt x="8423" y="3157"/>
                      <a:pt x="8406" y="3124"/>
                      <a:pt x="8395" y="3091"/>
                    </a:cubicBezTo>
                    <a:lnTo>
                      <a:pt x="8384" y="3074"/>
                    </a:lnTo>
                    <a:cubicBezTo>
                      <a:pt x="8357" y="3013"/>
                      <a:pt x="8329" y="2958"/>
                      <a:pt x="8302" y="2898"/>
                    </a:cubicBezTo>
                    <a:cubicBezTo>
                      <a:pt x="8296" y="2887"/>
                      <a:pt x="8291" y="2870"/>
                      <a:pt x="8285" y="2859"/>
                    </a:cubicBezTo>
                    <a:cubicBezTo>
                      <a:pt x="8280" y="2848"/>
                      <a:pt x="8263" y="2821"/>
                      <a:pt x="8252" y="2799"/>
                    </a:cubicBezTo>
                    <a:cubicBezTo>
                      <a:pt x="8247" y="2782"/>
                      <a:pt x="8230" y="2749"/>
                      <a:pt x="8219" y="2727"/>
                    </a:cubicBezTo>
                    <a:lnTo>
                      <a:pt x="8159" y="2600"/>
                    </a:lnTo>
                    <a:cubicBezTo>
                      <a:pt x="8153" y="2584"/>
                      <a:pt x="8142" y="2567"/>
                      <a:pt x="8136" y="2556"/>
                    </a:cubicBezTo>
                    <a:cubicBezTo>
                      <a:pt x="8131" y="2540"/>
                      <a:pt x="8125" y="2534"/>
                      <a:pt x="8120" y="2518"/>
                    </a:cubicBezTo>
                    <a:lnTo>
                      <a:pt x="8098" y="2474"/>
                    </a:lnTo>
                    <a:lnTo>
                      <a:pt x="8032" y="2352"/>
                    </a:lnTo>
                    <a:lnTo>
                      <a:pt x="7988" y="2259"/>
                    </a:lnTo>
                    <a:lnTo>
                      <a:pt x="7982" y="2248"/>
                    </a:lnTo>
                    <a:lnTo>
                      <a:pt x="7982" y="2242"/>
                    </a:lnTo>
                    <a:cubicBezTo>
                      <a:pt x="7982" y="2237"/>
                      <a:pt x="7977" y="2231"/>
                      <a:pt x="7971" y="2226"/>
                    </a:cubicBezTo>
                    <a:lnTo>
                      <a:pt x="7938" y="2160"/>
                    </a:lnTo>
                    <a:lnTo>
                      <a:pt x="7900" y="2088"/>
                    </a:lnTo>
                    <a:lnTo>
                      <a:pt x="7867" y="2022"/>
                    </a:lnTo>
                    <a:lnTo>
                      <a:pt x="7839" y="1978"/>
                    </a:lnTo>
                    <a:lnTo>
                      <a:pt x="7834" y="1967"/>
                    </a:lnTo>
                    <a:lnTo>
                      <a:pt x="7828" y="1956"/>
                    </a:lnTo>
                    <a:cubicBezTo>
                      <a:pt x="7817" y="1934"/>
                      <a:pt x="7806" y="1917"/>
                      <a:pt x="7800" y="1901"/>
                    </a:cubicBezTo>
                    <a:lnTo>
                      <a:pt x="7767" y="1846"/>
                    </a:lnTo>
                    <a:lnTo>
                      <a:pt x="7740" y="1796"/>
                    </a:lnTo>
                    <a:lnTo>
                      <a:pt x="7707" y="1741"/>
                    </a:lnTo>
                    <a:cubicBezTo>
                      <a:pt x="7701" y="1724"/>
                      <a:pt x="7690" y="1713"/>
                      <a:pt x="7685" y="1697"/>
                    </a:cubicBezTo>
                    <a:lnTo>
                      <a:pt x="7657" y="1653"/>
                    </a:lnTo>
                    <a:cubicBezTo>
                      <a:pt x="7646" y="1636"/>
                      <a:pt x="7635" y="1625"/>
                      <a:pt x="7630" y="1609"/>
                    </a:cubicBezTo>
                    <a:lnTo>
                      <a:pt x="7602" y="1565"/>
                    </a:lnTo>
                    <a:lnTo>
                      <a:pt x="7575" y="1521"/>
                    </a:lnTo>
                    <a:cubicBezTo>
                      <a:pt x="7569" y="1510"/>
                      <a:pt x="7558" y="1499"/>
                      <a:pt x="7553" y="1482"/>
                    </a:cubicBezTo>
                    <a:lnTo>
                      <a:pt x="7525" y="1443"/>
                    </a:lnTo>
                    <a:lnTo>
                      <a:pt x="7503" y="1405"/>
                    </a:lnTo>
                    <a:lnTo>
                      <a:pt x="7475" y="1366"/>
                    </a:lnTo>
                    <a:lnTo>
                      <a:pt x="7453" y="1328"/>
                    </a:lnTo>
                    <a:lnTo>
                      <a:pt x="7426" y="1289"/>
                    </a:lnTo>
                    <a:lnTo>
                      <a:pt x="7404" y="1256"/>
                    </a:lnTo>
                    <a:cubicBezTo>
                      <a:pt x="7393" y="1240"/>
                      <a:pt x="7387" y="1229"/>
                      <a:pt x="7376" y="1218"/>
                    </a:cubicBezTo>
                    <a:cubicBezTo>
                      <a:pt x="7371" y="1207"/>
                      <a:pt x="7360" y="1196"/>
                      <a:pt x="7349" y="1179"/>
                    </a:cubicBezTo>
                    <a:lnTo>
                      <a:pt x="7327" y="1146"/>
                    </a:lnTo>
                    <a:cubicBezTo>
                      <a:pt x="7316" y="1135"/>
                      <a:pt x="7310" y="1124"/>
                      <a:pt x="7299" y="1107"/>
                    </a:cubicBezTo>
                    <a:lnTo>
                      <a:pt x="7272" y="1074"/>
                    </a:lnTo>
                    <a:cubicBezTo>
                      <a:pt x="7266" y="1063"/>
                      <a:pt x="7255" y="1052"/>
                      <a:pt x="7250" y="1041"/>
                    </a:cubicBezTo>
                    <a:lnTo>
                      <a:pt x="7222" y="1008"/>
                    </a:lnTo>
                    <a:lnTo>
                      <a:pt x="7195" y="970"/>
                    </a:lnTo>
                    <a:lnTo>
                      <a:pt x="7167" y="937"/>
                    </a:lnTo>
                    <a:cubicBezTo>
                      <a:pt x="7161" y="926"/>
                      <a:pt x="7150" y="915"/>
                      <a:pt x="7139" y="904"/>
                    </a:cubicBezTo>
                    <a:lnTo>
                      <a:pt x="7112" y="871"/>
                    </a:lnTo>
                    <a:lnTo>
                      <a:pt x="7084" y="843"/>
                    </a:lnTo>
                    <a:lnTo>
                      <a:pt x="7057" y="810"/>
                    </a:lnTo>
                    <a:lnTo>
                      <a:pt x="7035" y="782"/>
                    </a:lnTo>
                    <a:lnTo>
                      <a:pt x="7013" y="760"/>
                    </a:lnTo>
                    <a:lnTo>
                      <a:pt x="7007" y="749"/>
                    </a:lnTo>
                    <a:lnTo>
                      <a:pt x="6980" y="722"/>
                    </a:lnTo>
                    <a:cubicBezTo>
                      <a:pt x="6974" y="711"/>
                      <a:pt x="6963" y="705"/>
                      <a:pt x="6952" y="694"/>
                    </a:cubicBezTo>
                    <a:lnTo>
                      <a:pt x="6930" y="667"/>
                    </a:lnTo>
                    <a:lnTo>
                      <a:pt x="6903" y="639"/>
                    </a:lnTo>
                    <a:lnTo>
                      <a:pt x="6875" y="617"/>
                    </a:lnTo>
                    <a:lnTo>
                      <a:pt x="6853" y="590"/>
                    </a:lnTo>
                    <a:lnTo>
                      <a:pt x="6831" y="573"/>
                    </a:lnTo>
                    <a:lnTo>
                      <a:pt x="6809" y="546"/>
                    </a:lnTo>
                    <a:lnTo>
                      <a:pt x="6781" y="524"/>
                    </a:lnTo>
                    <a:lnTo>
                      <a:pt x="6759" y="502"/>
                    </a:lnTo>
                    <a:lnTo>
                      <a:pt x="6732" y="479"/>
                    </a:lnTo>
                    <a:lnTo>
                      <a:pt x="6710" y="463"/>
                    </a:lnTo>
                    <a:lnTo>
                      <a:pt x="6682" y="441"/>
                    </a:lnTo>
                    <a:lnTo>
                      <a:pt x="6660" y="419"/>
                    </a:lnTo>
                    <a:lnTo>
                      <a:pt x="6638" y="402"/>
                    </a:lnTo>
                    <a:lnTo>
                      <a:pt x="6616" y="386"/>
                    </a:lnTo>
                    <a:lnTo>
                      <a:pt x="6589" y="364"/>
                    </a:lnTo>
                    <a:lnTo>
                      <a:pt x="6567" y="347"/>
                    </a:lnTo>
                    <a:lnTo>
                      <a:pt x="6545" y="331"/>
                    </a:lnTo>
                    <a:lnTo>
                      <a:pt x="6522" y="320"/>
                    </a:lnTo>
                    <a:lnTo>
                      <a:pt x="6500" y="303"/>
                    </a:lnTo>
                    <a:lnTo>
                      <a:pt x="6478" y="287"/>
                    </a:lnTo>
                    <a:lnTo>
                      <a:pt x="6451" y="270"/>
                    </a:lnTo>
                    <a:lnTo>
                      <a:pt x="6445" y="265"/>
                    </a:lnTo>
                    <a:lnTo>
                      <a:pt x="6429" y="254"/>
                    </a:lnTo>
                    <a:lnTo>
                      <a:pt x="6407" y="243"/>
                    </a:lnTo>
                    <a:lnTo>
                      <a:pt x="6385" y="226"/>
                    </a:lnTo>
                    <a:lnTo>
                      <a:pt x="6363" y="215"/>
                    </a:lnTo>
                    <a:lnTo>
                      <a:pt x="6341" y="204"/>
                    </a:lnTo>
                    <a:lnTo>
                      <a:pt x="6313" y="193"/>
                    </a:lnTo>
                    <a:lnTo>
                      <a:pt x="6291" y="177"/>
                    </a:lnTo>
                    <a:lnTo>
                      <a:pt x="6269" y="165"/>
                    </a:lnTo>
                    <a:lnTo>
                      <a:pt x="6242" y="154"/>
                    </a:lnTo>
                    <a:lnTo>
                      <a:pt x="6236" y="149"/>
                    </a:lnTo>
                    <a:lnTo>
                      <a:pt x="6220" y="143"/>
                    </a:lnTo>
                    <a:lnTo>
                      <a:pt x="6197" y="132"/>
                    </a:lnTo>
                    <a:lnTo>
                      <a:pt x="6170" y="121"/>
                    </a:lnTo>
                    <a:lnTo>
                      <a:pt x="6148" y="110"/>
                    </a:lnTo>
                    <a:lnTo>
                      <a:pt x="6120" y="99"/>
                    </a:lnTo>
                    <a:lnTo>
                      <a:pt x="6098" y="88"/>
                    </a:lnTo>
                    <a:lnTo>
                      <a:pt x="6071" y="77"/>
                    </a:lnTo>
                    <a:lnTo>
                      <a:pt x="6043" y="72"/>
                    </a:lnTo>
                    <a:lnTo>
                      <a:pt x="6016" y="61"/>
                    </a:lnTo>
                    <a:lnTo>
                      <a:pt x="5994" y="50"/>
                    </a:lnTo>
                    <a:lnTo>
                      <a:pt x="5966" y="44"/>
                    </a:lnTo>
                    <a:lnTo>
                      <a:pt x="5939" y="33"/>
                    </a:lnTo>
                    <a:lnTo>
                      <a:pt x="5911" y="28"/>
                    </a:lnTo>
                    <a:lnTo>
                      <a:pt x="5900" y="28"/>
                    </a:lnTo>
                    <a:lnTo>
                      <a:pt x="5883" y="22"/>
                    </a:lnTo>
                    <a:lnTo>
                      <a:pt x="5856" y="17"/>
                    </a:lnTo>
                    <a:lnTo>
                      <a:pt x="5823" y="11"/>
                    </a:lnTo>
                    <a:lnTo>
                      <a:pt x="5795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100000">
                    <a:schemeClr val="accent4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21"/>
              <p:cNvSpPr/>
              <p:nvPr/>
            </p:nvSpPr>
            <p:spPr>
              <a:xfrm>
                <a:off x="2368173" y="2467144"/>
                <a:ext cx="713545" cy="253376"/>
              </a:xfrm>
              <a:custGeom>
                <a:avLst/>
                <a:gdLst/>
                <a:ahLst/>
                <a:cxnLst/>
                <a:rect l="l" t="t" r="r" b="b"/>
                <a:pathLst>
                  <a:path w="12147" h="4754" extrusionOk="0">
                    <a:moveTo>
                      <a:pt x="12147" y="0"/>
                    </a:moveTo>
                    <a:cubicBezTo>
                      <a:pt x="12140" y="1"/>
                      <a:pt x="12134" y="1"/>
                      <a:pt x="12127" y="2"/>
                    </a:cubicBezTo>
                    <a:lnTo>
                      <a:pt x="12127" y="2"/>
                    </a:lnTo>
                    <a:lnTo>
                      <a:pt x="12147" y="0"/>
                    </a:lnTo>
                    <a:close/>
                    <a:moveTo>
                      <a:pt x="12127" y="2"/>
                    </a:moveTo>
                    <a:lnTo>
                      <a:pt x="4826" y="556"/>
                    </a:lnTo>
                    <a:cubicBezTo>
                      <a:pt x="4633" y="567"/>
                      <a:pt x="4435" y="606"/>
                      <a:pt x="4253" y="672"/>
                    </a:cubicBezTo>
                    <a:cubicBezTo>
                      <a:pt x="4077" y="733"/>
                      <a:pt x="3911" y="810"/>
                      <a:pt x="3752" y="909"/>
                    </a:cubicBezTo>
                    <a:cubicBezTo>
                      <a:pt x="3597" y="1003"/>
                      <a:pt x="3454" y="1113"/>
                      <a:pt x="3317" y="1239"/>
                    </a:cubicBezTo>
                    <a:cubicBezTo>
                      <a:pt x="3179" y="1361"/>
                      <a:pt x="3052" y="1493"/>
                      <a:pt x="2936" y="1636"/>
                    </a:cubicBezTo>
                    <a:cubicBezTo>
                      <a:pt x="2854" y="1730"/>
                      <a:pt x="2771" y="1829"/>
                      <a:pt x="2694" y="1928"/>
                    </a:cubicBezTo>
                    <a:cubicBezTo>
                      <a:pt x="2617" y="2027"/>
                      <a:pt x="2545" y="2132"/>
                      <a:pt x="2474" y="2231"/>
                    </a:cubicBezTo>
                    <a:cubicBezTo>
                      <a:pt x="2402" y="2336"/>
                      <a:pt x="2330" y="2440"/>
                      <a:pt x="2264" y="2545"/>
                    </a:cubicBezTo>
                    <a:cubicBezTo>
                      <a:pt x="2193" y="2650"/>
                      <a:pt x="2127" y="2749"/>
                      <a:pt x="2055" y="2853"/>
                    </a:cubicBezTo>
                    <a:cubicBezTo>
                      <a:pt x="1989" y="2958"/>
                      <a:pt x="1917" y="3063"/>
                      <a:pt x="1851" y="3162"/>
                    </a:cubicBezTo>
                    <a:cubicBezTo>
                      <a:pt x="1791" y="3261"/>
                      <a:pt x="1719" y="3360"/>
                      <a:pt x="1653" y="3459"/>
                    </a:cubicBezTo>
                    <a:cubicBezTo>
                      <a:pt x="1587" y="3553"/>
                      <a:pt x="1515" y="3647"/>
                      <a:pt x="1444" y="3740"/>
                    </a:cubicBezTo>
                    <a:cubicBezTo>
                      <a:pt x="1378" y="3828"/>
                      <a:pt x="1306" y="3917"/>
                      <a:pt x="1240" y="3994"/>
                    </a:cubicBezTo>
                    <a:cubicBezTo>
                      <a:pt x="1152" y="4098"/>
                      <a:pt x="1058" y="4192"/>
                      <a:pt x="959" y="4280"/>
                    </a:cubicBezTo>
                    <a:cubicBezTo>
                      <a:pt x="865" y="4368"/>
                      <a:pt x="766" y="4445"/>
                      <a:pt x="661" y="4512"/>
                    </a:cubicBezTo>
                    <a:cubicBezTo>
                      <a:pt x="562" y="4578"/>
                      <a:pt x="458" y="4627"/>
                      <a:pt x="347" y="4671"/>
                    </a:cubicBezTo>
                    <a:cubicBezTo>
                      <a:pt x="232" y="4710"/>
                      <a:pt x="116" y="4737"/>
                      <a:pt x="0" y="4754"/>
                    </a:cubicBezTo>
                    <a:lnTo>
                      <a:pt x="6335" y="4087"/>
                    </a:lnTo>
                    <a:cubicBezTo>
                      <a:pt x="6473" y="4071"/>
                      <a:pt x="6611" y="4043"/>
                      <a:pt x="6737" y="3999"/>
                    </a:cubicBezTo>
                    <a:cubicBezTo>
                      <a:pt x="6870" y="3961"/>
                      <a:pt x="6996" y="3906"/>
                      <a:pt x="7117" y="3839"/>
                    </a:cubicBezTo>
                    <a:cubicBezTo>
                      <a:pt x="7244" y="3773"/>
                      <a:pt x="7360" y="3702"/>
                      <a:pt x="7475" y="3614"/>
                    </a:cubicBezTo>
                    <a:cubicBezTo>
                      <a:pt x="7597" y="3531"/>
                      <a:pt x="7712" y="3437"/>
                      <a:pt x="7823" y="3338"/>
                    </a:cubicBezTo>
                    <a:cubicBezTo>
                      <a:pt x="7905" y="3256"/>
                      <a:pt x="7993" y="3173"/>
                      <a:pt x="8081" y="3085"/>
                    </a:cubicBezTo>
                    <a:cubicBezTo>
                      <a:pt x="8164" y="2997"/>
                      <a:pt x="8247" y="2909"/>
                      <a:pt x="8335" y="2815"/>
                    </a:cubicBezTo>
                    <a:cubicBezTo>
                      <a:pt x="8417" y="2721"/>
                      <a:pt x="8500" y="2628"/>
                      <a:pt x="8583" y="2528"/>
                    </a:cubicBezTo>
                    <a:cubicBezTo>
                      <a:pt x="8665" y="2429"/>
                      <a:pt x="8753" y="2330"/>
                      <a:pt x="8836" y="2231"/>
                    </a:cubicBezTo>
                    <a:lnTo>
                      <a:pt x="9089" y="1934"/>
                    </a:lnTo>
                    <a:cubicBezTo>
                      <a:pt x="9172" y="1829"/>
                      <a:pt x="9260" y="1730"/>
                      <a:pt x="9354" y="1631"/>
                    </a:cubicBezTo>
                    <a:cubicBezTo>
                      <a:pt x="9442" y="1531"/>
                      <a:pt x="9530" y="1432"/>
                      <a:pt x="9629" y="1339"/>
                    </a:cubicBezTo>
                    <a:cubicBezTo>
                      <a:pt x="9723" y="1239"/>
                      <a:pt x="9817" y="1146"/>
                      <a:pt x="9916" y="1052"/>
                    </a:cubicBezTo>
                    <a:cubicBezTo>
                      <a:pt x="10064" y="914"/>
                      <a:pt x="10219" y="788"/>
                      <a:pt x="10384" y="672"/>
                    </a:cubicBezTo>
                    <a:cubicBezTo>
                      <a:pt x="10544" y="551"/>
                      <a:pt x="10720" y="446"/>
                      <a:pt x="10896" y="353"/>
                    </a:cubicBezTo>
                    <a:cubicBezTo>
                      <a:pt x="11084" y="253"/>
                      <a:pt x="11282" y="176"/>
                      <a:pt x="11480" y="121"/>
                    </a:cubicBezTo>
                    <a:cubicBezTo>
                      <a:pt x="11689" y="57"/>
                      <a:pt x="11908" y="19"/>
                      <a:pt x="12127" y="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100000">
                    <a:schemeClr val="accent5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9" name="Google Shape;439;p21"/>
            <p:cNvGrpSpPr/>
            <p:nvPr/>
          </p:nvGrpSpPr>
          <p:grpSpPr>
            <a:xfrm>
              <a:off x="2650669" y="2463573"/>
              <a:ext cx="2061639" cy="752243"/>
              <a:chOff x="2650669" y="2463573"/>
              <a:chExt cx="2061639" cy="752243"/>
            </a:xfrm>
          </p:grpSpPr>
          <p:sp>
            <p:nvSpPr>
              <p:cNvPr id="440" name="Google Shape;440;p21"/>
              <p:cNvSpPr/>
              <p:nvPr/>
            </p:nvSpPr>
            <p:spPr>
              <a:xfrm>
                <a:off x="2650669" y="2463573"/>
                <a:ext cx="1468797" cy="751655"/>
              </a:xfrm>
              <a:custGeom>
                <a:avLst/>
                <a:gdLst/>
                <a:ahLst/>
                <a:cxnLst/>
                <a:rect l="l" t="t" r="r" b="b"/>
                <a:pathLst>
                  <a:path w="25004" h="14103" extrusionOk="0">
                    <a:moveTo>
                      <a:pt x="13" y="552"/>
                    </a:moveTo>
                    <a:cubicBezTo>
                      <a:pt x="9" y="552"/>
                      <a:pt x="5" y="552"/>
                      <a:pt x="0" y="552"/>
                    </a:cubicBezTo>
                    <a:lnTo>
                      <a:pt x="11" y="552"/>
                    </a:lnTo>
                    <a:lnTo>
                      <a:pt x="13" y="552"/>
                    </a:lnTo>
                    <a:close/>
                    <a:moveTo>
                      <a:pt x="25004" y="12213"/>
                    </a:moveTo>
                    <a:lnTo>
                      <a:pt x="24768" y="12262"/>
                    </a:lnTo>
                    <a:lnTo>
                      <a:pt x="24768" y="12262"/>
                    </a:lnTo>
                    <a:cubicBezTo>
                      <a:pt x="24845" y="12248"/>
                      <a:pt x="24925" y="12232"/>
                      <a:pt x="25004" y="12213"/>
                    </a:cubicBezTo>
                    <a:close/>
                    <a:moveTo>
                      <a:pt x="7387" y="1"/>
                    </a:moveTo>
                    <a:lnTo>
                      <a:pt x="7327" y="6"/>
                    </a:lnTo>
                    <a:lnTo>
                      <a:pt x="7321" y="6"/>
                    </a:lnTo>
                    <a:lnTo>
                      <a:pt x="4776" y="199"/>
                    </a:lnTo>
                    <a:lnTo>
                      <a:pt x="13" y="552"/>
                    </a:lnTo>
                    <a:lnTo>
                      <a:pt x="13" y="552"/>
                    </a:lnTo>
                    <a:cubicBezTo>
                      <a:pt x="53" y="551"/>
                      <a:pt x="93" y="546"/>
                      <a:pt x="133" y="546"/>
                    </a:cubicBezTo>
                    <a:lnTo>
                      <a:pt x="276" y="546"/>
                    </a:lnTo>
                    <a:cubicBezTo>
                      <a:pt x="325" y="546"/>
                      <a:pt x="375" y="552"/>
                      <a:pt x="419" y="557"/>
                    </a:cubicBezTo>
                    <a:cubicBezTo>
                      <a:pt x="469" y="557"/>
                      <a:pt x="513" y="563"/>
                      <a:pt x="557" y="568"/>
                    </a:cubicBezTo>
                    <a:lnTo>
                      <a:pt x="568" y="568"/>
                    </a:lnTo>
                    <a:cubicBezTo>
                      <a:pt x="617" y="574"/>
                      <a:pt x="667" y="585"/>
                      <a:pt x="716" y="590"/>
                    </a:cubicBezTo>
                    <a:lnTo>
                      <a:pt x="722" y="590"/>
                    </a:lnTo>
                    <a:cubicBezTo>
                      <a:pt x="772" y="601"/>
                      <a:pt x="821" y="612"/>
                      <a:pt x="876" y="623"/>
                    </a:cubicBezTo>
                    <a:cubicBezTo>
                      <a:pt x="981" y="645"/>
                      <a:pt x="1091" y="679"/>
                      <a:pt x="1207" y="712"/>
                    </a:cubicBezTo>
                    <a:cubicBezTo>
                      <a:pt x="1350" y="756"/>
                      <a:pt x="1488" y="811"/>
                      <a:pt x="1631" y="866"/>
                    </a:cubicBezTo>
                    <a:cubicBezTo>
                      <a:pt x="1697" y="899"/>
                      <a:pt x="1763" y="926"/>
                      <a:pt x="1824" y="959"/>
                    </a:cubicBezTo>
                    <a:lnTo>
                      <a:pt x="1835" y="965"/>
                    </a:lnTo>
                    <a:cubicBezTo>
                      <a:pt x="1901" y="992"/>
                      <a:pt x="1961" y="1026"/>
                      <a:pt x="2022" y="1059"/>
                    </a:cubicBezTo>
                    <a:lnTo>
                      <a:pt x="2033" y="1064"/>
                    </a:lnTo>
                    <a:cubicBezTo>
                      <a:pt x="2099" y="1097"/>
                      <a:pt x="2160" y="1136"/>
                      <a:pt x="2220" y="1174"/>
                    </a:cubicBezTo>
                    <a:cubicBezTo>
                      <a:pt x="2286" y="1207"/>
                      <a:pt x="2347" y="1246"/>
                      <a:pt x="2408" y="1290"/>
                    </a:cubicBezTo>
                    <a:lnTo>
                      <a:pt x="2413" y="1295"/>
                    </a:lnTo>
                    <a:cubicBezTo>
                      <a:pt x="2474" y="1334"/>
                      <a:pt x="2534" y="1373"/>
                      <a:pt x="2589" y="1417"/>
                    </a:cubicBezTo>
                    <a:lnTo>
                      <a:pt x="2595" y="1417"/>
                    </a:lnTo>
                    <a:cubicBezTo>
                      <a:pt x="2655" y="1461"/>
                      <a:pt x="2716" y="1505"/>
                      <a:pt x="2771" y="1554"/>
                    </a:cubicBezTo>
                    <a:cubicBezTo>
                      <a:pt x="2832" y="1604"/>
                      <a:pt x="2887" y="1654"/>
                      <a:pt x="2947" y="1703"/>
                    </a:cubicBezTo>
                    <a:lnTo>
                      <a:pt x="2953" y="1709"/>
                    </a:lnTo>
                    <a:cubicBezTo>
                      <a:pt x="3008" y="1753"/>
                      <a:pt x="3063" y="1802"/>
                      <a:pt x="3118" y="1852"/>
                    </a:cubicBezTo>
                    <a:lnTo>
                      <a:pt x="3124" y="1863"/>
                    </a:lnTo>
                    <a:cubicBezTo>
                      <a:pt x="3179" y="1912"/>
                      <a:pt x="3234" y="1962"/>
                      <a:pt x="3283" y="2012"/>
                    </a:cubicBezTo>
                    <a:lnTo>
                      <a:pt x="3294" y="2028"/>
                    </a:lnTo>
                    <a:cubicBezTo>
                      <a:pt x="3350" y="2078"/>
                      <a:pt x="3399" y="2127"/>
                      <a:pt x="3449" y="2182"/>
                    </a:cubicBezTo>
                    <a:lnTo>
                      <a:pt x="3460" y="2193"/>
                    </a:lnTo>
                    <a:cubicBezTo>
                      <a:pt x="3509" y="2248"/>
                      <a:pt x="3559" y="2298"/>
                      <a:pt x="3603" y="2359"/>
                    </a:cubicBezTo>
                    <a:lnTo>
                      <a:pt x="3614" y="2370"/>
                    </a:lnTo>
                    <a:cubicBezTo>
                      <a:pt x="3669" y="2425"/>
                      <a:pt x="3719" y="2485"/>
                      <a:pt x="3768" y="2546"/>
                    </a:cubicBezTo>
                    <a:cubicBezTo>
                      <a:pt x="3818" y="2601"/>
                      <a:pt x="3862" y="2662"/>
                      <a:pt x="3911" y="2722"/>
                    </a:cubicBezTo>
                    <a:cubicBezTo>
                      <a:pt x="3917" y="2728"/>
                      <a:pt x="3922" y="2733"/>
                      <a:pt x="3928" y="2739"/>
                    </a:cubicBezTo>
                    <a:cubicBezTo>
                      <a:pt x="3972" y="2799"/>
                      <a:pt x="4016" y="2860"/>
                      <a:pt x="4066" y="2920"/>
                    </a:cubicBezTo>
                    <a:cubicBezTo>
                      <a:pt x="4066" y="2920"/>
                      <a:pt x="4066" y="2926"/>
                      <a:pt x="4066" y="2926"/>
                    </a:cubicBezTo>
                    <a:cubicBezTo>
                      <a:pt x="4165" y="3053"/>
                      <a:pt x="4258" y="3185"/>
                      <a:pt x="4347" y="3317"/>
                    </a:cubicBezTo>
                    <a:lnTo>
                      <a:pt x="4358" y="3334"/>
                    </a:lnTo>
                    <a:cubicBezTo>
                      <a:pt x="4446" y="3466"/>
                      <a:pt x="4534" y="3604"/>
                      <a:pt x="4622" y="3741"/>
                    </a:cubicBezTo>
                    <a:cubicBezTo>
                      <a:pt x="4628" y="3747"/>
                      <a:pt x="4628" y="3752"/>
                      <a:pt x="4633" y="3758"/>
                    </a:cubicBezTo>
                    <a:cubicBezTo>
                      <a:pt x="4721" y="3895"/>
                      <a:pt x="4804" y="4039"/>
                      <a:pt x="4886" y="4182"/>
                    </a:cubicBezTo>
                    <a:cubicBezTo>
                      <a:pt x="4886" y="4187"/>
                      <a:pt x="4892" y="4187"/>
                      <a:pt x="4892" y="4193"/>
                    </a:cubicBezTo>
                    <a:cubicBezTo>
                      <a:pt x="4975" y="4336"/>
                      <a:pt x="5052" y="4474"/>
                      <a:pt x="5134" y="4617"/>
                    </a:cubicBezTo>
                    <a:lnTo>
                      <a:pt x="5156" y="4661"/>
                    </a:lnTo>
                    <a:cubicBezTo>
                      <a:pt x="5233" y="4799"/>
                      <a:pt x="5305" y="4942"/>
                      <a:pt x="5377" y="5080"/>
                    </a:cubicBezTo>
                    <a:lnTo>
                      <a:pt x="5399" y="5113"/>
                    </a:lnTo>
                    <a:cubicBezTo>
                      <a:pt x="5470" y="5256"/>
                      <a:pt x="5542" y="5394"/>
                      <a:pt x="5614" y="5537"/>
                    </a:cubicBezTo>
                    <a:lnTo>
                      <a:pt x="5641" y="5592"/>
                    </a:lnTo>
                    <a:cubicBezTo>
                      <a:pt x="5707" y="5730"/>
                      <a:pt x="5784" y="5879"/>
                      <a:pt x="5850" y="6016"/>
                    </a:cubicBezTo>
                    <a:lnTo>
                      <a:pt x="5900" y="6060"/>
                    </a:lnTo>
                    <a:cubicBezTo>
                      <a:pt x="5966" y="6198"/>
                      <a:pt x="6038" y="6341"/>
                      <a:pt x="6104" y="6479"/>
                    </a:cubicBezTo>
                    <a:lnTo>
                      <a:pt x="6242" y="6765"/>
                    </a:lnTo>
                    <a:lnTo>
                      <a:pt x="6379" y="7052"/>
                    </a:lnTo>
                    <a:lnTo>
                      <a:pt x="6522" y="7338"/>
                    </a:lnTo>
                    <a:cubicBezTo>
                      <a:pt x="6533" y="7360"/>
                      <a:pt x="6544" y="7382"/>
                      <a:pt x="6555" y="7404"/>
                    </a:cubicBezTo>
                    <a:cubicBezTo>
                      <a:pt x="6567" y="7426"/>
                      <a:pt x="6572" y="7432"/>
                      <a:pt x="6578" y="7443"/>
                    </a:cubicBezTo>
                    <a:lnTo>
                      <a:pt x="6666" y="7625"/>
                    </a:lnTo>
                    <a:lnTo>
                      <a:pt x="6770" y="7829"/>
                    </a:lnTo>
                    <a:cubicBezTo>
                      <a:pt x="6809" y="7900"/>
                      <a:pt x="6842" y="7966"/>
                      <a:pt x="6880" y="8038"/>
                    </a:cubicBezTo>
                    <a:cubicBezTo>
                      <a:pt x="6914" y="8104"/>
                      <a:pt x="6947" y="8176"/>
                      <a:pt x="6985" y="8242"/>
                    </a:cubicBezTo>
                    <a:lnTo>
                      <a:pt x="7051" y="8363"/>
                    </a:lnTo>
                    <a:lnTo>
                      <a:pt x="7062" y="8379"/>
                    </a:lnTo>
                    <a:lnTo>
                      <a:pt x="7073" y="8401"/>
                    </a:lnTo>
                    <a:lnTo>
                      <a:pt x="7095" y="8445"/>
                    </a:lnTo>
                    <a:lnTo>
                      <a:pt x="7161" y="8561"/>
                    </a:lnTo>
                    <a:lnTo>
                      <a:pt x="7233" y="8682"/>
                    </a:lnTo>
                    <a:lnTo>
                      <a:pt x="7299" y="8798"/>
                    </a:lnTo>
                    <a:lnTo>
                      <a:pt x="7321" y="8842"/>
                    </a:lnTo>
                    <a:lnTo>
                      <a:pt x="7332" y="8853"/>
                    </a:lnTo>
                    <a:cubicBezTo>
                      <a:pt x="7343" y="8875"/>
                      <a:pt x="7354" y="8892"/>
                      <a:pt x="7365" y="8914"/>
                    </a:cubicBezTo>
                    <a:cubicBezTo>
                      <a:pt x="7376" y="8936"/>
                      <a:pt x="7404" y="8974"/>
                      <a:pt x="7420" y="9007"/>
                    </a:cubicBezTo>
                    <a:lnTo>
                      <a:pt x="7475" y="9101"/>
                    </a:lnTo>
                    <a:lnTo>
                      <a:pt x="7531" y="9189"/>
                    </a:lnTo>
                    <a:cubicBezTo>
                      <a:pt x="7547" y="9222"/>
                      <a:pt x="7569" y="9250"/>
                      <a:pt x="7586" y="9283"/>
                    </a:cubicBezTo>
                    <a:cubicBezTo>
                      <a:pt x="7591" y="9288"/>
                      <a:pt x="7597" y="9299"/>
                      <a:pt x="7602" y="9310"/>
                    </a:cubicBezTo>
                    <a:lnTo>
                      <a:pt x="7635" y="9360"/>
                    </a:lnTo>
                    <a:lnTo>
                      <a:pt x="7685" y="9437"/>
                    </a:lnTo>
                    <a:cubicBezTo>
                      <a:pt x="7701" y="9465"/>
                      <a:pt x="7718" y="9492"/>
                      <a:pt x="7734" y="9514"/>
                    </a:cubicBezTo>
                    <a:lnTo>
                      <a:pt x="7784" y="9597"/>
                    </a:lnTo>
                    <a:cubicBezTo>
                      <a:pt x="7800" y="9619"/>
                      <a:pt x="7817" y="9646"/>
                      <a:pt x="7833" y="9668"/>
                    </a:cubicBezTo>
                    <a:cubicBezTo>
                      <a:pt x="7850" y="9690"/>
                      <a:pt x="7867" y="9718"/>
                      <a:pt x="7883" y="9740"/>
                    </a:cubicBezTo>
                    <a:lnTo>
                      <a:pt x="7927" y="9812"/>
                    </a:lnTo>
                    <a:lnTo>
                      <a:pt x="7977" y="9889"/>
                    </a:lnTo>
                    <a:lnTo>
                      <a:pt x="8026" y="9955"/>
                    </a:lnTo>
                    <a:lnTo>
                      <a:pt x="8076" y="10026"/>
                    </a:lnTo>
                    <a:cubicBezTo>
                      <a:pt x="8092" y="10048"/>
                      <a:pt x="8109" y="10070"/>
                      <a:pt x="8125" y="10093"/>
                    </a:cubicBezTo>
                    <a:lnTo>
                      <a:pt x="8175" y="10164"/>
                    </a:lnTo>
                    <a:cubicBezTo>
                      <a:pt x="8192" y="10186"/>
                      <a:pt x="8208" y="10208"/>
                      <a:pt x="8225" y="10230"/>
                    </a:cubicBezTo>
                    <a:lnTo>
                      <a:pt x="8274" y="10302"/>
                    </a:lnTo>
                    <a:cubicBezTo>
                      <a:pt x="8291" y="10324"/>
                      <a:pt x="8307" y="10346"/>
                      <a:pt x="8329" y="10368"/>
                    </a:cubicBezTo>
                    <a:lnTo>
                      <a:pt x="8379" y="10440"/>
                    </a:lnTo>
                    <a:lnTo>
                      <a:pt x="8434" y="10506"/>
                    </a:lnTo>
                    <a:lnTo>
                      <a:pt x="8483" y="10577"/>
                    </a:lnTo>
                    <a:lnTo>
                      <a:pt x="8539" y="10643"/>
                    </a:lnTo>
                    <a:lnTo>
                      <a:pt x="8594" y="10715"/>
                    </a:lnTo>
                    <a:lnTo>
                      <a:pt x="8649" y="10781"/>
                    </a:lnTo>
                    <a:cubicBezTo>
                      <a:pt x="8665" y="10803"/>
                      <a:pt x="8687" y="10825"/>
                      <a:pt x="8704" y="10853"/>
                    </a:cubicBezTo>
                    <a:lnTo>
                      <a:pt x="8759" y="10919"/>
                    </a:lnTo>
                    <a:cubicBezTo>
                      <a:pt x="8781" y="10941"/>
                      <a:pt x="8797" y="10963"/>
                      <a:pt x="8820" y="10985"/>
                    </a:cubicBezTo>
                    <a:lnTo>
                      <a:pt x="8875" y="11051"/>
                    </a:lnTo>
                    <a:cubicBezTo>
                      <a:pt x="8880" y="11057"/>
                      <a:pt x="8891" y="11068"/>
                      <a:pt x="8897" y="11073"/>
                    </a:cubicBezTo>
                    <a:lnTo>
                      <a:pt x="8930" y="11112"/>
                    </a:lnTo>
                    <a:lnTo>
                      <a:pt x="8990" y="11178"/>
                    </a:lnTo>
                    <a:lnTo>
                      <a:pt x="9045" y="11238"/>
                    </a:lnTo>
                    <a:lnTo>
                      <a:pt x="9100" y="11299"/>
                    </a:lnTo>
                    <a:lnTo>
                      <a:pt x="9161" y="11354"/>
                    </a:lnTo>
                    <a:lnTo>
                      <a:pt x="9216" y="11415"/>
                    </a:lnTo>
                    <a:lnTo>
                      <a:pt x="9271" y="11470"/>
                    </a:lnTo>
                    <a:lnTo>
                      <a:pt x="9326" y="11525"/>
                    </a:lnTo>
                    <a:lnTo>
                      <a:pt x="9381" y="11580"/>
                    </a:lnTo>
                    <a:lnTo>
                      <a:pt x="9442" y="11635"/>
                    </a:lnTo>
                    <a:lnTo>
                      <a:pt x="9497" y="11690"/>
                    </a:lnTo>
                    <a:lnTo>
                      <a:pt x="9552" y="11740"/>
                    </a:lnTo>
                    <a:lnTo>
                      <a:pt x="9607" y="11789"/>
                    </a:lnTo>
                    <a:cubicBezTo>
                      <a:pt x="9624" y="11811"/>
                      <a:pt x="9646" y="11828"/>
                      <a:pt x="9662" y="11844"/>
                    </a:cubicBezTo>
                    <a:lnTo>
                      <a:pt x="9701" y="11872"/>
                    </a:lnTo>
                    <a:lnTo>
                      <a:pt x="9717" y="11888"/>
                    </a:lnTo>
                    <a:lnTo>
                      <a:pt x="9772" y="11932"/>
                    </a:lnTo>
                    <a:lnTo>
                      <a:pt x="9828" y="11982"/>
                    </a:lnTo>
                    <a:lnTo>
                      <a:pt x="9883" y="12026"/>
                    </a:lnTo>
                    <a:lnTo>
                      <a:pt x="9921" y="12059"/>
                    </a:lnTo>
                    <a:lnTo>
                      <a:pt x="9938" y="12070"/>
                    </a:lnTo>
                    <a:lnTo>
                      <a:pt x="9993" y="12114"/>
                    </a:lnTo>
                    <a:lnTo>
                      <a:pt x="10048" y="12164"/>
                    </a:lnTo>
                    <a:lnTo>
                      <a:pt x="10103" y="12208"/>
                    </a:lnTo>
                    <a:lnTo>
                      <a:pt x="10158" y="12252"/>
                    </a:lnTo>
                    <a:lnTo>
                      <a:pt x="10213" y="12290"/>
                    </a:lnTo>
                    <a:lnTo>
                      <a:pt x="10274" y="12334"/>
                    </a:lnTo>
                    <a:lnTo>
                      <a:pt x="10329" y="12379"/>
                    </a:lnTo>
                    <a:lnTo>
                      <a:pt x="10389" y="12423"/>
                    </a:lnTo>
                    <a:lnTo>
                      <a:pt x="10445" y="12461"/>
                    </a:lnTo>
                    <a:lnTo>
                      <a:pt x="10505" y="12505"/>
                    </a:lnTo>
                    <a:lnTo>
                      <a:pt x="10566" y="12544"/>
                    </a:lnTo>
                    <a:lnTo>
                      <a:pt x="10626" y="12588"/>
                    </a:lnTo>
                    <a:cubicBezTo>
                      <a:pt x="10643" y="12599"/>
                      <a:pt x="10665" y="12615"/>
                      <a:pt x="10687" y="12626"/>
                    </a:cubicBezTo>
                    <a:lnTo>
                      <a:pt x="10747" y="12665"/>
                    </a:lnTo>
                    <a:lnTo>
                      <a:pt x="10808" y="12709"/>
                    </a:lnTo>
                    <a:lnTo>
                      <a:pt x="10869" y="12748"/>
                    </a:lnTo>
                    <a:lnTo>
                      <a:pt x="10935" y="12786"/>
                    </a:lnTo>
                    <a:lnTo>
                      <a:pt x="11001" y="12830"/>
                    </a:lnTo>
                    <a:lnTo>
                      <a:pt x="11072" y="12869"/>
                    </a:lnTo>
                    <a:lnTo>
                      <a:pt x="11139" y="12907"/>
                    </a:lnTo>
                    <a:lnTo>
                      <a:pt x="11210" y="12946"/>
                    </a:lnTo>
                    <a:cubicBezTo>
                      <a:pt x="11232" y="12962"/>
                      <a:pt x="11254" y="12973"/>
                      <a:pt x="11276" y="12990"/>
                    </a:cubicBezTo>
                    <a:lnTo>
                      <a:pt x="11348" y="13029"/>
                    </a:lnTo>
                    <a:lnTo>
                      <a:pt x="11414" y="13067"/>
                    </a:lnTo>
                    <a:lnTo>
                      <a:pt x="11491" y="13106"/>
                    </a:lnTo>
                    <a:lnTo>
                      <a:pt x="11497" y="13111"/>
                    </a:lnTo>
                    <a:lnTo>
                      <a:pt x="11502" y="13111"/>
                    </a:lnTo>
                    <a:lnTo>
                      <a:pt x="11568" y="13144"/>
                    </a:lnTo>
                    <a:lnTo>
                      <a:pt x="11640" y="13183"/>
                    </a:lnTo>
                    <a:lnTo>
                      <a:pt x="11717" y="13227"/>
                    </a:lnTo>
                    <a:lnTo>
                      <a:pt x="11739" y="13232"/>
                    </a:lnTo>
                    <a:lnTo>
                      <a:pt x="11761" y="13243"/>
                    </a:lnTo>
                    <a:lnTo>
                      <a:pt x="11778" y="13254"/>
                    </a:lnTo>
                    <a:lnTo>
                      <a:pt x="11800" y="13265"/>
                    </a:lnTo>
                    <a:lnTo>
                      <a:pt x="11860" y="13293"/>
                    </a:lnTo>
                    <a:lnTo>
                      <a:pt x="11921" y="13326"/>
                    </a:lnTo>
                    <a:lnTo>
                      <a:pt x="11981" y="13354"/>
                    </a:lnTo>
                    <a:lnTo>
                      <a:pt x="12042" y="13381"/>
                    </a:lnTo>
                    <a:lnTo>
                      <a:pt x="12119" y="13420"/>
                    </a:lnTo>
                    <a:lnTo>
                      <a:pt x="12136" y="13420"/>
                    </a:lnTo>
                    <a:cubicBezTo>
                      <a:pt x="12158" y="13431"/>
                      <a:pt x="12180" y="13442"/>
                      <a:pt x="12202" y="13453"/>
                    </a:cubicBezTo>
                    <a:lnTo>
                      <a:pt x="12279" y="13486"/>
                    </a:lnTo>
                    <a:lnTo>
                      <a:pt x="12361" y="13519"/>
                    </a:lnTo>
                    <a:lnTo>
                      <a:pt x="12444" y="13552"/>
                    </a:lnTo>
                    <a:lnTo>
                      <a:pt x="12455" y="13557"/>
                    </a:lnTo>
                    <a:lnTo>
                      <a:pt x="12461" y="13563"/>
                    </a:lnTo>
                    <a:lnTo>
                      <a:pt x="12521" y="13585"/>
                    </a:lnTo>
                    <a:lnTo>
                      <a:pt x="12604" y="13618"/>
                    </a:lnTo>
                    <a:lnTo>
                      <a:pt x="12681" y="13645"/>
                    </a:lnTo>
                    <a:lnTo>
                      <a:pt x="12764" y="13679"/>
                    </a:lnTo>
                    <a:lnTo>
                      <a:pt x="12780" y="13679"/>
                    </a:lnTo>
                    <a:lnTo>
                      <a:pt x="12852" y="13701"/>
                    </a:lnTo>
                    <a:lnTo>
                      <a:pt x="12929" y="13728"/>
                    </a:lnTo>
                    <a:lnTo>
                      <a:pt x="13012" y="13756"/>
                    </a:lnTo>
                    <a:lnTo>
                      <a:pt x="13089" y="13783"/>
                    </a:lnTo>
                    <a:lnTo>
                      <a:pt x="13094" y="13783"/>
                    </a:lnTo>
                    <a:lnTo>
                      <a:pt x="13177" y="13811"/>
                    </a:lnTo>
                    <a:lnTo>
                      <a:pt x="13265" y="13833"/>
                    </a:lnTo>
                    <a:lnTo>
                      <a:pt x="13348" y="13860"/>
                    </a:lnTo>
                    <a:lnTo>
                      <a:pt x="13397" y="13871"/>
                    </a:lnTo>
                    <a:lnTo>
                      <a:pt x="13403" y="13871"/>
                    </a:lnTo>
                    <a:lnTo>
                      <a:pt x="13436" y="13882"/>
                    </a:lnTo>
                    <a:lnTo>
                      <a:pt x="13529" y="13904"/>
                    </a:lnTo>
                    <a:lnTo>
                      <a:pt x="13617" y="13926"/>
                    </a:lnTo>
                    <a:lnTo>
                      <a:pt x="13706" y="13948"/>
                    </a:lnTo>
                    <a:lnTo>
                      <a:pt x="13805" y="13970"/>
                    </a:lnTo>
                    <a:lnTo>
                      <a:pt x="13904" y="13993"/>
                    </a:lnTo>
                    <a:lnTo>
                      <a:pt x="14003" y="14009"/>
                    </a:lnTo>
                    <a:lnTo>
                      <a:pt x="14014" y="14009"/>
                    </a:lnTo>
                    <a:lnTo>
                      <a:pt x="14102" y="14026"/>
                    </a:lnTo>
                    <a:lnTo>
                      <a:pt x="14218" y="14042"/>
                    </a:lnTo>
                    <a:lnTo>
                      <a:pt x="14295" y="14053"/>
                    </a:lnTo>
                    <a:lnTo>
                      <a:pt x="14334" y="14053"/>
                    </a:lnTo>
                    <a:lnTo>
                      <a:pt x="14455" y="14070"/>
                    </a:lnTo>
                    <a:cubicBezTo>
                      <a:pt x="14493" y="14070"/>
                      <a:pt x="14532" y="14075"/>
                      <a:pt x="14570" y="14081"/>
                    </a:cubicBezTo>
                    <a:lnTo>
                      <a:pt x="14631" y="14081"/>
                    </a:lnTo>
                    <a:lnTo>
                      <a:pt x="14725" y="14086"/>
                    </a:lnTo>
                    <a:cubicBezTo>
                      <a:pt x="14774" y="14092"/>
                      <a:pt x="14824" y="14097"/>
                      <a:pt x="14873" y="14097"/>
                    </a:cubicBezTo>
                    <a:lnTo>
                      <a:pt x="14917" y="14097"/>
                    </a:lnTo>
                    <a:lnTo>
                      <a:pt x="15028" y="14103"/>
                    </a:lnTo>
                    <a:lnTo>
                      <a:pt x="15182" y="14103"/>
                    </a:lnTo>
                    <a:cubicBezTo>
                      <a:pt x="15281" y="14103"/>
                      <a:pt x="15375" y="14103"/>
                      <a:pt x="15474" y="14097"/>
                    </a:cubicBezTo>
                    <a:lnTo>
                      <a:pt x="15540" y="14097"/>
                    </a:lnTo>
                    <a:lnTo>
                      <a:pt x="15606" y="14092"/>
                    </a:lnTo>
                    <a:cubicBezTo>
                      <a:pt x="15683" y="14086"/>
                      <a:pt x="15766" y="14081"/>
                      <a:pt x="15843" y="14070"/>
                    </a:cubicBezTo>
                    <a:lnTo>
                      <a:pt x="15892" y="14064"/>
                    </a:lnTo>
                    <a:cubicBezTo>
                      <a:pt x="15915" y="14064"/>
                      <a:pt x="15931" y="14059"/>
                      <a:pt x="15953" y="14059"/>
                    </a:cubicBezTo>
                    <a:cubicBezTo>
                      <a:pt x="16030" y="14048"/>
                      <a:pt x="16102" y="14042"/>
                      <a:pt x="16179" y="14026"/>
                    </a:cubicBezTo>
                    <a:lnTo>
                      <a:pt x="16251" y="14020"/>
                    </a:lnTo>
                    <a:lnTo>
                      <a:pt x="16278" y="14015"/>
                    </a:lnTo>
                    <a:cubicBezTo>
                      <a:pt x="16388" y="13998"/>
                      <a:pt x="16493" y="13976"/>
                      <a:pt x="16598" y="13954"/>
                    </a:cubicBezTo>
                    <a:lnTo>
                      <a:pt x="24768" y="12262"/>
                    </a:lnTo>
                    <a:lnTo>
                      <a:pt x="24768" y="12262"/>
                    </a:lnTo>
                    <a:cubicBezTo>
                      <a:pt x="24732" y="12268"/>
                      <a:pt x="24697" y="12274"/>
                      <a:pt x="24662" y="12279"/>
                    </a:cubicBezTo>
                    <a:lnTo>
                      <a:pt x="24546" y="12296"/>
                    </a:lnTo>
                    <a:cubicBezTo>
                      <a:pt x="24469" y="12312"/>
                      <a:pt x="24387" y="12323"/>
                      <a:pt x="24304" y="12334"/>
                    </a:cubicBezTo>
                    <a:cubicBezTo>
                      <a:pt x="24260" y="12340"/>
                      <a:pt x="24221" y="12345"/>
                      <a:pt x="24183" y="12351"/>
                    </a:cubicBezTo>
                    <a:cubicBezTo>
                      <a:pt x="24095" y="12357"/>
                      <a:pt x="24012" y="12368"/>
                      <a:pt x="23929" y="12373"/>
                    </a:cubicBezTo>
                    <a:lnTo>
                      <a:pt x="23819" y="12384"/>
                    </a:lnTo>
                    <a:cubicBezTo>
                      <a:pt x="23704" y="12390"/>
                      <a:pt x="23582" y="12401"/>
                      <a:pt x="23461" y="12401"/>
                    </a:cubicBezTo>
                    <a:cubicBezTo>
                      <a:pt x="23362" y="12401"/>
                      <a:pt x="23263" y="12406"/>
                      <a:pt x="23164" y="12406"/>
                    </a:cubicBezTo>
                    <a:lnTo>
                      <a:pt x="23147" y="12406"/>
                    </a:lnTo>
                    <a:cubicBezTo>
                      <a:pt x="23048" y="12406"/>
                      <a:pt x="22954" y="12401"/>
                      <a:pt x="22855" y="12401"/>
                    </a:cubicBezTo>
                    <a:lnTo>
                      <a:pt x="22822" y="12401"/>
                    </a:lnTo>
                    <a:cubicBezTo>
                      <a:pt x="22723" y="12395"/>
                      <a:pt x="22618" y="12384"/>
                      <a:pt x="22519" y="12379"/>
                    </a:cubicBezTo>
                    <a:lnTo>
                      <a:pt x="22497" y="12379"/>
                    </a:lnTo>
                    <a:cubicBezTo>
                      <a:pt x="22398" y="12368"/>
                      <a:pt x="22293" y="12357"/>
                      <a:pt x="22189" y="12345"/>
                    </a:cubicBezTo>
                    <a:lnTo>
                      <a:pt x="22183" y="12345"/>
                    </a:lnTo>
                    <a:cubicBezTo>
                      <a:pt x="22079" y="12329"/>
                      <a:pt x="21968" y="12318"/>
                      <a:pt x="21864" y="12296"/>
                    </a:cubicBezTo>
                    <a:lnTo>
                      <a:pt x="21853" y="12296"/>
                    </a:lnTo>
                    <a:cubicBezTo>
                      <a:pt x="21748" y="12279"/>
                      <a:pt x="21638" y="12263"/>
                      <a:pt x="21533" y="12241"/>
                    </a:cubicBezTo>
                    <a:lnTo>
                      <a:pt x="21517" y="12241"/>
                    </a:lnTo>
                    <a:cubicBezTo>
                      <a:pt x="21407" y="12213"/>
                      <a:pt x="21296" y="12191"/>
                      <a:pt x="21186" y="12164"/>
                    </a:cubicBezTo>
                    <a:cubicBezTo>
                      <a:pt x="21076" y="12136"/>
                      <a:pt x="20960" y="12109"/>
                      <a:pt x="20850" y="12076"/>
                    </a:cubicBezTo>
                    <a:cubicBezTo>
                      <a:pt x="20619" y="12009"/>
                      <a:pt x="20393" y="11932"/>
                      <a:pt x="20162" y="11850"/>
                    </a:cubicBezTo>
                    <a:lnTo>
                      <a:pt x="20151" y="11850"/>
                    </a:lnTo>
                    <a:cubicBezTo>
                      <a:pt x="20035" y="11806"/>
                      <a:pt x="19919" y="11762"/>
                      <a:pt x="19798" y="11712"/>
                    </a:cubicBezTo>
                    <a:cubicBezTo>
                      <a:pt x="19688" y="11668"/>
                      <a:pt x="19583" y="11618"/>
                      <a:pt x="19479" y="11574"/>
                    </a:cubicBezTo>
                    <a:lnTo>
                      <a:pt x="19468" y="11574"/>
                    </a:lnTo>
                    <a:cubicBezTo>
                      <a:pt x="19258" y="11481"/>
                      <a:pt x="19054" y="11387"/>
                      <a:pt x="18862" y="11288"/>
                    </a:cubicBezTo>
                    <a:cubicBezTo>
                      <a:pt x="18768" y="11233"/>
                      <a:pt x="18674" y="11183"/>
                      <a:pt x="18581" y="11134"/>
                    </a:cubicBezTo>
                    <a:cubicBezTo>
                      <a:pt x="18487" y="11084"/>
                      <a:pt x="18399" y="11029"/>
                      <a:pt x="18311" y="10974"/>
                    </a:cubicBezTo>
                    <a:cubicBezTo>
                      <a:pt x="18223" y="10924"/>
                      <a:pt x="18134" y="10869"/>
                      <a:pt x="18052" y="10814"/>
                    </a:cubicBezTo>
                    <a:lnTo>
                      <a:pt x="18046" y="10814"/>
                    </a:lnTo>
                    <a:cubicBezTo>
                      <a:pt x="17964" y="10759"/>
                      <a:pt x="17881" y="10704"/>
                      <a:pt x="17798" y="10643"/>
                    </a:cubicBezTo>
                    <a:cubicBezTo>
                      <a:pt x="17716" y="10588"/>
                      <a:pt x="17639" y="10533"/>
                      <a:pt x="17562" y="10473"/>
                    </a:cubicBezTo>
                    <a:lnTo>
                      <a:pt x="17556" y="10473"/>
                    </a:lnTo>
                    <a:cubicBezTo>
                      <a:pt x="17407" y="10357"/>
                      <a:pt x="17259" y="10236"/>
                      <a:pt x="17121" y="10120"/>
                    </a:cubicBezTo>
                    <a:cubicBezTo>
                      <a:pt x="16983" y="9999"/>
                      <a:pt x="16845" y="9872"/>
                      <a:pt x="16719" y="9745"/>
                    </a:cubicBezTo>
                    <a:lnTo>
                      <a:pt x="16713" y="9745"/>
                    </a:lnTo>
                    <a:cubicBezTo>
                      <a:pt x="16581" y="9619"/>
                      <a:pt x="16460" y="9492"/>
                      <a:pt x="16339" y="9360"/>
                    </a:cubicBezTo>
                    <a:cubicBezTo>
                      <a:pt x="16217" y="9228"/>
                      <a:pt x="16102" y="9095"/>
                      <a:pt x="15997" y="8958"/>
                    </a:cubicBezTo>
                    <a:cubicBezTo>
                      <a:pt x="15887" y="8826"/>
                      <a:pt x="15777" y="8688"/>
                      <a:pt x="15678" y="8550"/>
                    </a:cubicBezTo>
                    <a:cubicBezTo>
                      <a:pt x="15573" y="8412"/>
                      <a:pt x="15479" y="8275"/>
                      <a:pt x="15380" y="8137"/>
                    </a:cubicBezTo>
                    <a:lnTo>
                      <a:pt x="15375" y="8120"/>
                    </a:lnTo>
                    <a:cubicBezTo>
                      <a:pt x="15281" y="7983"/>
                      <a:pt x="15193" y="7845"/>
                      <a:pt x="15099" y="7707"/>
                    </a:cubicBezTo>
                    <a:lnTo>
                      <a:pt x="15088" y="7691"/>
                    </a:lnTo>
                    <a:cubicBezTo>
                      <a:pt x="15006" y="7553"/>
                      <a:pt x="14917" y="7415"/>
                      <a:pt x="14835" y="7278"/>
                    </a:cubicBezTo>
                    <a:cubicBezTo>
                      <a:pt x="14829" y="7272"/>
                      <a:pt x="14824" y="7261"/>
                      <a:pt x="14818" y="7250"/>
                    </a:cubicBezTo>
                    <a:cubicBezTo>
                      <a:pt x="14741" y="7112"/>
                      <a:pt x="14659" y="6975"/>
                      <a:pt x="14581" y="6837"/>
                    </a:cubicBezTo>
                    <a:lnTo>
                      <a:pt x="14576" y="6820"/>
                    </a:lnTo>
                    <a:cubicBezTo>
                      <a:pt x="14499" y="6694"/>
                      <a:pt x="14427" y="6562"/>
                      <a:pt x="14356" y="6429"/>
                    </a:cubicBezTo>
                    <a:lnTo>
                      <a:pt x="14317" y="6352"/>
                    </a:lnTo>
                    <a:cubicBezTo>
                      <a:pt x="14245" y="6231"/>
                      <a:pt x="14185" y="6110"/>
                      <a:pt x="14119" y="5989"/>
                    </a:cubicBezTo>
                    <a:lnTo>
                      <a:pt x="14053" y="5868"/>
                    </a:lnTo>
                    <a:lnTo>
                      <a:pt x="13865" y="5509"/>
                    </a:lnTo>
                    <a:cubicBezTo>
                      <a:pt x="13821" y="5416"/>
                      <a:pt x="13772" y="5328"/>
                      <a:pt x="13728" y="5240"/>
                    </a:cubicBezTo>
                    <a:cubicBezTo>
                      <a:pt x="13700" y="5190"/>
                      <a:pt x="13673" y="5135"/>
                      <a:pt x="13645" y="5085"/>
                    </a:cubicBezTo>
                    <a:lnTo>
                      <a:pt x="13628" y="5058"/>
                    </a:lnTo>
                    <a:lnTo>
                      <a:pt x="13584" y="4975"/>
                    </a:lnTo>
                    <a:lnTo>
                      <a:pt x="13441" y="4705"/>
                    </a:lnTo>
                    <a:lnTo>
                      <a:pt x="13419" y="4667"/>
                    </a:lnTo>
                    <a:cubicBezTo>
                      <a:pt x="13408" y="4639"/>
                      <a:pt x="13392" y="4612"/>
                      <a:pt x="13375" y="4579"/>
                    </a:cubicBezTo>
                    <a:cubicBezTo>
                      <a:pt x="13348" y="4534"/>
                      <a:pt x="13325" y="4490"/>
                      <a:pt x="13298" y="4441"/>
                    </a:cubicBezTo>
                    <a:cubicBezTo>
                      <a:pt x="13265" y="4380"/>
                      <a:pt x="13232" y="4320"/>
                      <a:pt x="13193" y="4259"/>
                    </a:cubicBezTo>
                    <a:lnTo>
                      <a:pt x="13171" y="4215"/>
                    </a:lnTo>
                    <a:lnTo>
                      <a:pt x="13144" y="4171"/>
                    </a:lnTo>
                    <a:lnTo>
                      <a:pt x="13094" y="4072"/>
                    </a:lnTo>
                    <a:cubicBezTo>
                      <a:pt x="13056" y="4011"/>
                      <a:pt x="13023" y="3951"/>
                      <a:pt x="12984" y="3890"/>
                    </a:cubicBezTo>
                    <a:lnTo>
                      <a:pt x="12923" y="3791"/>
                    </a:lnTo>
                    <a:lnTo>
                      <a:pt x="12907" y="3758"/>
                    </a:lnTo>
                    <a:cubicBezTo>
                      <a:pt x="12907" y="3752"/>
                      <a:pt x="12901" y="3747"/>
                      <a:pt x="12901" y="3741"/>
                    </a:cubicBezTo>
                    <a:cubicBezTo>
                      <a:pt x="12896" y="3736"/>
                      <a:pt x="12885" y="3719"/>
                      <a:pt x="12879" y="3708"/>
                    </a:cubicBezTo>
                    <a:lnTo>
                      <a:pt x="12813" y="3604"/>
                    </a:lnTo>
                    <a:cubicBezTo>
                      <a:pt x="12791" y="3565"/>
                      <a:pt x="12769" y="3532"/>
                      <a:pt x="12747" y="3493"/>
                    </a:cubicBezTo>
                    <a:lnTo>
                      <a:pt x="12681" y="3389"/>
                    </a:lnTo>
                    <a:lnTo>
                      <a:pt x="12653" y="3345"/>
                    </a:lnTo>
                    <a:lnTo>
                      <a:pt x="12648" y="3339"/>
                    </a:lnTo>
                    <a:lnTo>
                      <a:pt x="12615" y="3284"/>
                    </a:lnTo>
                    <a:lnTo>
                      <a:pt x="12560" y="3201"/>
                    </a:lnTo>
                    <a:lnTo>
                      <a:pt x="12505" y="3119"/>
                    </a:lnTo>
                    <a:lnTo>
                      <a:pt x="12455" y="3042"/>
                    </a:lnTo>
                    <a:lnTo>
                      <a:pt x="12400" y="2959"/>
                    </a:lnTo>
                    <a:lnTo>
                      <a:pt x="12384" y="2937"/>
                    </a:lnTo>
                    <a:lnTo>
                      <a:pt x="12384" y="2931"/>
                    </a:lnTo>
                    <a:lnTo>
                      <a:pt x="12356" y="2893"/>
                    </a:lnTo>
                    <a:lnTo>
                      <a:pt x="12306" y="2821"/>
                    </a:lnTo>
                    <a:lnTo>
                      <a:pt x="12257" y="2755"/>
                    </a:lnTo>
                    <a:cubicBezTo>
                      <a:pt x="12240" y="2733"/>
                      <a:pt x="12224" y="2706"/>
                      <a:pt x="12207" y="2684"/>
                    </a:cubicBezTo>
                    <a:cubicBezTo>
                      <a:pt x="12191" y="2662"/>
                      <a:pt x="12180" y="2645"/>
                      <a:pt x="12163" y="2623"/>
                    </a:cubicBezTo>
                    <a:lnTo>
                      <a:pt x="12114" y="2562"/>
                    </a:lnTo>
                    <a:lnTo>
                      <a:pt x="12103" y="2540"/>
                    </a:lnTo>
                    <a:lnTo>
                      <a:pt x="12070" y="2496"/>
                    </a:lnTo>
                    <a:cubicBezTo>
                      <a:pt x="12059" y="2480"/>
                      <a:pt x="12042" y="2458"/>
                      <a:pt x="12025" y="2436"/>
                    </a:cubicBezTo>
                    <a:lnTo>
                      <a:pt x="11981" y="2375"/>
                    </a:lnTo>
                    <a:lnTo>
                      <a:pt x="11932" y="2320"/>
                    </a:lnTo>
                    <a:lnTo>
                      <a:pt x="11888" y="2259"/>
                    </a:lnTo>
                    <a:lnTo>
                      <a:pt x="11838" y="2204"/>
                    </a:lnTo>
                    <a:lnTo>
                      <a:pt x="11789" y="2144"/>
                    </a:lnTo>
                    <a:cubicBezTo>
                      <a:pt x="11772" y="2127"/>
                      <a:pt x="11756" y="2111"/>
                      <a:pt x="11745" y="2089"/>
                    </a:cubicBezTo>
                    <a:lnTo>
                      <a:pt x="11695" y="2034"/>
                    </a:lnTo>
                    <a:lnTo>
                      <a:pt x="11645" y="1979"/>
                    </a:lnTo>
                    <a:lnTo>
                      <a:pt x="11596" y="1923"/>
                    </a:lnTo>
                    <a:lnTo>
                      <a:pt x="11546" y="1868"/>
                    </a:lnTo>
                    <a:lnTo>
                      <a:pt x="11491" y="1813"/>
                    </a:lnTo>
                    <a:cubicBezTo>
                      <a:pt x="11475" y="1797"/>
                      <a:pt x="11458" y="1775"/>
                      <a:pt x="11442" y="1758"/>
                    </a:cubicBezTo>
                    <a:lnTo>
                      <a:pt x="11392" y="1709"/>
                    </a:lnTo>
                    <a:lnTo>
                      <a:pt x="11337" y="1654"/>
                    </a:lnTo>
                    <a:lnTo>
                      <a:pt x="11331" y="1642"/>
                    </a:lnTo>
                    <a:lnTo>
                      <a:pt x="11287" y="1604"/>
                    </a:lnTo>
                    <a:lnTo>
                      <a:pt x="11238" y="1554"/>
                    </a:lnTo>
                    <a:lnTo>
                      <a:pt x="11183" y="1505"/>
                    </a:lnTo>
                    <a:lnTo>
                      <a:pt x="11166" y="1488"/>
                    </a:lnTo>
                    <a:lnTo>
                      <a:pt x="11155" y="1477"/>
                    </a:lnTo>
                    <a:lnTo>
                      <a:pt x="11133" y="1455"/>
                    </a:lnTo>
                    <a:lnTo>
                      <a:pt x="11078" y="1406"/>
                    </a:lnTo>
                    <a:lnTo>
                      <a:pt x="11023" y="1356"/>
                    </a:lnTo>
                    <a:lnTo>
                      <a:pt x="10990" y="1329"/>
                    </a:lnTo>
                    <a:lnTo>
                      <a:pt x="10984" y="1323"/>
                    </a:lnTo>
                    <a:lnTo>
                      <a:pt x="10973" y="1312"/>
                    </a:lnTo>
                    <a:lnTo>
                      <a:pt x="10924" y="1273"/>
                    </a:lnTo>
                    <a:lnTo>
                      <a:pt x="10874" y="1229"/>
                    </a:lnTo>
                    <a:lnTo>
                      <a:pt x="10819" y="1185"/>
                    </a:lnTo>
                    <a:lnTo>
                      <a:pt x="10814" y="1180"/>
                    </a:lnTo>
                    <a:lnTo>
                      <a:pt x="10803" y="1174"/>
                    </a:lnTo>
                    <a:lnTo>
                      <a:pt x="10770" y="1147"/>
                    </a:lnTo>
                    <a:lnTo>
                      <a:pt x="10720" y="1108"/>
                    </a:lnTo>
                    <a:lnTo>
                      <a:pt x="10670" y="1070"/>
                    </a:lnTo>
                    <a:lnTo>
                      <a:pt x="10621" y="1031"/>
                    </a:lnTo>
                    <a:lnTo>
                      <a:pt x="10571" y="992"/>
                    </a:lnTo>
                    <a:lnTo>
                      <a:pt x="10522" y="959"/>
                    </a:lnTo>
                    <a:lnTo>
                      <a:pt x="10472" y="921"/>
                    </a:lnTo>
                    <a:lnTo>
                      <a:pt x="10417" y="888"/>
                    </a:lnTo>
                    <a:lnTo>
                      <a:pt x="10373" y="855"/>
                    </a:lnTo>
                    <a:lnTo>
                      <a:pt x="10323" y="827"/>
                    </a:lnTo>
                    <a:lnTo>
                      <a:pt x="10274" y="794"/>
                    </a:lnTo>
                    <a:lnTo>
                      <a:pt x="10230" y="767"/>
                    </a:lnTo>
                    <a:lnTo>
                      <a:pt x="10180" y="734"/>
                    </a:lnTo>
                    <a:cubicBezTo>
                      <a:pt x="10164" y="728"/>
                      <a:pt x="10147" y="717"/>
                      <a:pt x="10131" y="706"/>
                    </a:cubicBezTo>
                    <a:lnTo>
                      <a:pt x="10081" y="679"/>
                    </a:lnTo>
                    <a:lnTo>
                      <a:pt x="10042" y="656"/>
                    </a:lnTo>
                    <a:lnTo>
                      <a:pt x="10037" y="656"/>
                    </a:lnTo>
                    <a:lnTo>
                      <a:pt x="9987" y="629"/>
                    </a:lnTo>
                    <a:cubicBezTo>
                      <a:pt x="9971" y="618"/>
                      <a:pt x="9954" y="612"/>
                      <a:pt x="9938" y="601"/>
                    </a:cubicBezTo>
                    <a:lnTo>
                      <a:pt x="9894" y="574"/>
                    </a:lnTo>
                    <a:lnTo>
                      <a:pt x="9844" y="552"/>
                    </a:lnTo>
                    <a:lnTo>
                      <a:pt x="9833" y="552"/>
                    </a:lnTo>
                    <a:lnTo>
                      <a:pt x="9795" y="530"/>
                    </a:lnTo>
                    <a:lnTo>
                      <a:pt x="9745" y="508"/>
                    </a:lnTo>
                    <a:lnTo>
                      <a:pt x="9695" y="480"/>
                    </a:lnTo>
                    <a:lnTo>
                      <a:pt x="9646" y="458"/>
                    </a:lnTo>
                    <a:lnTo>
                      <a:pt x="9624" y="447"/>
                    </a:lnTo>
                    <a:lnTo>
                      <a:pt x="9596" y="436"/>
                    </a:lnTo>
                    <a:lnTo>
                      <a:pt x="9547" y="414"/>
                    </a:lnTo>
                    <a:lnTo>
                      <a:pt x="9492" y="392"/>
                    </a:lnTo>
                    <a:lnTo>
                      <a:pt x="9442" y="370"/>
                    </a:lnTo>
                    <a:lnTo>
                      <a:pt x="9409" y="359"/>
                    </a:lnTo>
                    <a:lnTo>
                      <a:pt x="9403" y="359"/>
                    </a:lnTo>
                    <a:lnTo>
                      <a:pt x="9392" y="354"/>
                    </a:lnTo>
                    <a:lnTo>
                      <a:pt x="9337" y="331"/>
                    </a:lnTo>
                    <a:lnTo>
                      <a:pt x="9282" y="315"/>
                    </a:lnTo>
                    <a:lnTo>
                      <a:pt x="9233" y="293"/>
                    </a:lnTo>
                    <a:lnTo>
                      <a:pt x="9178" y="271"/>
                    </a:lnTo>
                    <a:lnTo>
                      <a:pt x="9122" y="254"/>
                    </a:lnTo>
                    <a:lnTo>
                      <a:pt x="9067" y="238"/>
                    </a:lnTo>
                    <a:lnTo>
                      <a:pt x="9012" y="216"/>
                    </a:lnTo>
                    <a:lnTo>
                      <a:pt x="8952" y="199"/>
                    </a:lnTo>
                    <a:lnTo>
                      <a:pt x="8946" y="199"/>
                    </a:lnTo>
                    <a:lnTo>
                      <a:pt x="8891" y="183"/>
                    </a:lnTo>
                    <a:lnTo>
                      <a:pt x="8836" y="166"/>
                    </a:lnTo>
                    <a:lnTo>
                      <a:pt x="8775" y="150"/>
                    </a:lnTo>
                    <a:lnTo>
                      <a:pt x="8759" y="144"/>
                    </a:lnTo>
                    <a:lnTo>
                      <a:pt x="8742" y="144"/>
                    </a:lnTo>
                    <a:lnTo>
                      <a:pt x="8726" y="139"/>
                    </a:lnTo>
                    <a:lnTo>
                      <a:pt x="8715" y="133"/>
                    </a:lnTo>
                    <a:lnTo>
                      <a:pt x="8665" y="122"/>
                    </a:lnTo>
                    <a:lnTo>
                      <a:pt x="8621" y="111"/>
                    </a:lnTo>
                    <a:cubicBezTo>
                      <a:pt x="8605" y="111"/>
                      <a:pt x="8594" y="106"/>
                      <a:pt x="8577" y="100"/>
                    </a:cubicBezTo>
                    <a:lnTo>
                      <a:pt x="8533" y="95"/>
                    </a:lnTo>
                    <a:lnTo>
                      <a:pt x="8522" y="95"/>
                    </a:lnTo>
                    <a:lnTo>
                      <a:pt x="8472" y="84"/>
                    </a:lnTo>
                    <a:lnTo>
                      <a:pt x="8412" y="67"/>
                    </a:lnTo>
                    <a:lnTo>
                      <a:pt x="8351" y="56"/>
                    </a:lnTo>
                    <a:lnTo>
                      <a:pt x="8307" y="56"/>
                    </a:lnTo>
                    <a:lnTo>
                      <a:pt x="8263" y="51"/>
                    </a:lnTo>
                    <a:lnTo>
                      <a:pt x="8203" y="40"/>
                    </a:lnTo>
                    <a:lnTo>
                      <a:pt x="8147" y="34"/>
                    </a:lnTo>
                    <a:lnTo>
                      <a:pt x="8131" y="34"/>
                    </a:lnTo>
                    <a:lnTo>
                      <a:pt x="8087" y="29"/>
                    </a:lnTo>
                    <a:lnTo>
                      <a:pt x="8032" y="23"/>
                    </a:lnTo>
                    <a:lnTo>
                      <a:pt x="7971" y="12"/>
                    </a:lnTo>
                    <a:lnTo>
                      <a:pt x="7916" y="12"/>
                    </a:lnTo>
                    <a:lnTo>
                      <a:pt x="7856" y="6"/>
                    </a:lnTo>
                    <a:lnTo>
                      <a:pt x="780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21"/>
              <p:cNvSpPr/>
              <p:nvPr/>
            </p:nvSpPr>
            <p:spPr>
              <a:xfrm>
                <a:off x="3631799" y="2924812"/>
                <a:ext cx="1080510" cy="291004"/>
              </a:xfrm>
              <a:custGeom>
                <a:avLst/>
                <a:gdLst/>
                <a:ahLst/>
                <a:cxnLst/>
                <a:rect l="l" t="t" r="r" b="b"/>
                <a:pathLst>
                  <a:path w="18394" h="5460" extrusionOk="0">
                    <a:moveTo>
                      <a:pt x="18393" y="1"/>
                    </a:moveTo>
                    <a:lnTo>
                      <a:pt x="9194" y="1791"/>
                    </a:lnTo>
                    <a:cubicBezTo>
                      <a:pt x="8990" y="1835"/>
                      <a:pt x="8786" y="1879"/>
                      <a:pt x="8594" y="1923"/>
                    </a:cubicBezTo>
                    <a:cubicBezTo>
                      <a:pt x="8395" y="1973"/>
                      <a:pt x="8208" y="2022"/>
                      <a:pt x="8021" y="2078"/>
                    </a:cubicBezTo>
                    <a:cubicBezTo>
                      <a:pt x="7839" y="2133"/>
                      <a:pt x="7657" y="2188"/>
                      <a:pt x="7475" y="2248"/>
                    </a:cubicBezTo>
                    <a:cubicBezTo>
                      <a:pt x="7299" y="2309"/>
                      <a:pt x="7123" y="2369"/>
                      <a:pt x="6952" y="2436"/>
                    </a:cubicBezTo>
                    <a:cubicBezTo>
                      <a:pt x="6671" y="2540"/>
                      <a:pt x="6401" y="2650"/>
                      <a:pt x="6131" y="2766"/>
                    </a:cubicBezTo>
                    <a:cubicBezTo>
                      <a:pt x="5867" y="2887"/>
                      <a:pt x="5608" y="3003"/>
                      <a:pt x="5360" y="3124"/>
                    </a:cubicBezTo>
                    <a:cubicBezTo>
                      <a:pt x="5107" y="3245"/>
                      <a:pt x="4864" y="3366"/>
                      <a:pt x="4622" y="3488"/>
                    </a:cubicBezTo>
                    <a:cubicBezTo>
                      <a:pt x="4380" y="3609"/>
                      <a:pt x="4148" y="3730"/>
                      <a:pt x="3917" y="3851"/>
                    </a:cubicBezTo>
                    <a:cubicBezTo>
                      <a:pt x="3685" y="3967"/>
                      <a:pt x="3460" y="4088"/>
                      <a:pt x="3228" y="4204"/>
                    </a:cubicBezTo>
                    <a:cubicBezTo>
                      <a:pt x="3002" y="4319"/>
                      <a:pt x="2782" y="4430"/>
                      <a:pt x="2556" y="4540"/>
                    </a:cubicBezTo>
                    <a:cubicBezTo>
                      <a:pt x="2330" y="4644"/>
                      <a:pt x="2110" y="4744"/>
                      <a:pt x="1890" y="4843"/>
                    </a:cubicBezTo>
                    <a:cubicBezTo>
                      <a:pt x="1664" y="4942"/>
                      <a:pt x="1443" y="5025"/>
                      <a:pt x="1223" y="5107"/>
                    </a:cubicBezTo>
                    <a:cubicBezTo>
                      <a:pt x="1118" y="5146"/>
                      <a:pt x="1019" y="5179"/>
                      <a:pt x="920" y="5212"/>
                    </a:cubicBezTo>
                    <a:cubicBezTo>
                      <a:pt x="815" y="5250"/>
                      <a:pt x="716" y="5278"/>
                      <a:pt x="612" y="5305"/>
                    </a:cubicBezTo>
                    <a:cubicBezTo>
                      <a:pt x="513" y="5339"/>
                      <a:pt x="413" y="5366"/>
                      <a:pt x="309" y="5394"/>
                    </a:cubicBezTo>
                    <a:cubicBezTo>
                      <a:pt x="290" y="5398"/>
                      <a:pt x="272" y="5402"/>
                      <a:pt x="253" y="5406"/>
                    </a:cubicBezTo>
                    <a:lnTo>
                      <a:pt x="253" y="5406"/>
                    </a:lnTo>
                    <a:lnTo>
                      <a:pt x="8401" y="3686"/>
                    </a:lnTo>
                    <a:cubicBezTo>
                      <a:pt x="8516" y="3658"/>
                      <a:pt x="8627" y="3636"/>
                      <a:pt x="8737" y="3609"/>
                    </a:cubicBezTo>
                    <a:cubicBezTo>
                      <a:pt x="8852" y="3581"/>
                      <a:pt x="8963" y="3548"/>
                      <a:pt x="9073" y="3521"/>
                    </a:cubicBezTo>
                    <a:cubicBezTo>
                      <a:pt x="9183" y="3488"/>
                      <a:pt x="9299" y="3455"/>
                      <a:pt x="9409" y="3422"/>
                    </a:cubicBezTo>
                    <a:cubicBezTo>
                      <a:pt x="9519" y="3383"/>
                      <a:pt x="9629" y="3350"/>
                      <a:pt x="9739" y="3311"/>
                    </a:cubicBezTo>
                    <a:cubicBezTo>
                      <a:pt x="9987" y="3229"/>
                      <a:pt x="10230" y="3135"/>
                      <a:pt x="10472" y="3041"/>
                    </a:cubicBezTo>
                    <a:cubicBezTo>
                      <a:pt x="10714" y="2948"/>
                      <a:pt x="10962" y="2843"/>
                      <a:pt x="11210" y="2739"/>
                    </a:cubicBezTo>
                    <a:cubicBezTo>
                      <a:pt x="11452" y="2628"/>
                      <a:pt x="11700" y="2518"/>
                      <a:pt x="11948" y="2403"/>
                    </a:cubicBezTo>
                    <a:cubicBezTo>
                      <a:pt x="12196" y="2292"/>
                      <a:pt x="12450" y="2171"/>
                      <a:pt x="12703" y="2055"/>
                    </a:cubicBezTo>
                    <a:cubicBezTo>
                      <a:pt x="12956" y="1940"/>
                      <a:pt x="13210" y="1819"/>
                      <a:pt x="13474" y="1697"/>
                    </a:cubicBezTo>
                    <a:cubicBezTo>
                      <a:pt x="13733" y="1576"/>
                      <a:pt x="14003" y="1455"/>
                      <a:pt x="14273" y="1339"/>
                    </a:cubicBezTo>
                    <a:cubicBezTo>
                      <a:pt x="14543" y="1218"/>
                      <a:pt x="14829" y="1103"/>
                      <a:pt x="15116" y="987"/>
                    </a:cubicBezTo>
                    <a:cubicBezTo>
                      <a:pt x="15402" y="877"/>
                      <a:pt x="15700" y="761"/>
                      <a:pt x="16003" y="656"/>
                    </a:cubicBezTo>
                    <a:cubicBezTo>
                      <a:pt x="16190" y="590"/>
                      <a:pt x="16377" y="530"/>
                      <a:pt x="16564" y="469"/>
                    </a:cubicBezTo>
                    <a:cubicBezTo>
                      <a:pt x="16757" y="408"/>
                      <a:pt x="16950" y="353"/>
                      <a:pt x="17148" y="298"/>
                    </a:cubicBezTo>
                    <a:cubicBezTo>
                      <a:pt x="17347" y="243"/>
                      <a:pt x="17550" y="188"/>
                      <a:pt x="17760" y="139"/>
                    </a:cubicBezTo>
                    <a:cubicBezTo>
                      <a:pt x="17964" y="94"/>
                      <a:pt x="18178" y="45"/>
                      <a:pt x="18393" y="1"/>
                    </a:cubicBezTo>
                    <a:close/>
                    <a:moveTo>
                      <a:pt x="253" y="5406"/>
                    </a:moveTo>
                    <a:lnTo>
                      <a:pt x="0" y="5460"/>
                    </a:lnTo>
                    <a:cubicBezTo>
                      <a:pt x="85" y="5446"/>
                      <a:pt x="171" y="5426"/>
                      <a:pt x="253" y="540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100000">
                    <a:schemeClr val="accent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42" name="Google Shape;442;p21"/>
          <p:cNvSpPr/>
          <p:nvPr/>
        </p:nvSpPr>
        <p:spPr>
          <a:xfrm>
            <a:off x="3901752" y="3058917"/>
            <a:ext cx="4537631" cy="1669406"/>
          </a:xfrm>
          <a:custGeom>
            <a:avLst/>
            <a:gdLst/>
            <a:ahLst/>
            <a:cxnLst/>
            <a:rect l="l" t="t" r="r" b="b"/>
            <a:pathLst>
              <a:path w="51109" h="33482" extrusionOk="0">
                <a:moveTo>
                  <a:pt x="211" y="2014"/>
                </a:moveTo>
                <a:lnTo>
                  <a:pt x="211" y="2014"/>
                </a:lnTo>
                <a:cubicBezTo>
                  <a:pt x="140" y="2027"/>
                  <a:pt x="69" y="2040"/>
                  <a:pt x="1" y="2055"/>
                </a:cubicBezTo>
                <a:lnTo>
                  <a:pt x="211" y="2014"/>
                </a:lnTo>
                <a:close/>
                <a:moveTo>
                  <a:pt x="11849" y="1"/>
                </a:moveTo>
                <a:lnTo>
                  <a:pt x="11690" y="6"/>
                </a:lnTo>
                <a:cubicBezTo>
                  <a:pt x="11596" y="6"/>
                  <a:pt x="11508" y="12"/>
                  <a:pt x="11414" y="17"/>
                </a:cubicBezTo>
                <a:lnTo>
                  <a:pt x="11392" y="17"/>
                </a:lnTo>
                <a:cubicBezTo>
                  <a:pt x="11310" y="23"/>
                  <a:pt x="11227" y="28"/>
                  <a:pt x="11144" y="34"/>
                </a:cubicBezTo>
                <a:lnTo>
                  <a:pt x="10974" y="45"/>
                </a:lnTo>
                <a:lnTo>
                  <a:pt x="10880" y="45"/>
                </a:lnTo>
                <a:cubicBezTo>
                  <a:pt x="10803" y="50"/>
                  <a:pt x="10731" y="61"/>
                  <a:pt x="10654" y="67"/>
                </a:cubicBezTo>
                <a:cubicBezTo>
                  <a:pt x="10593" y="72"/>
                  <a:pt x="10533" y="78"/>
                  <a:pt x="10472" y="89"/>
                </a:cubicBezTo>
                <a:lnTo>
                  <a:pt x="10445" y="89"/>
                </a:lnTo>
                <a:cubicBezTo>
                  <a:pt x="10362" y="94"/>
                  <a:pt x="10274" y="105"/>
                  <a:pt x="10191" y="116"/>
                </a:cubicBezTo>
                <a:cubicBezTo>
                  <a:pt x="10142" y="127"/>
                  <a:pt x="10092" y="133"/>
                  <a:pt x="10043" y="138"/>
                </a:cubicBezTo>
                <a:lnTo>
                  <a:pt x="10026" y="138"/>
                </a:lnTo>
                <a:cubicBezTo>
                  <a:pt x="9927" y="149"/>
                  <a:pt x="9828" y="166"/>
                  <a:pt x="9734" y="182"/>
                </a:cubicBezTo>
                <a:lnTo>
                  <a:pt x="9624" y="199"/>
                </a:lnTo>
                <a:lnTo>
                  <a:pt x="9613" y="199"/>
                </a:lnTo>
                <a:cubicBezTo>
                  <a:pt x="9475" y="221"/>
                  <a:pt x="9349" y="243"/>
                  <a:pt x="9216" y="265"/>
                </a:cubicBezTo>
                <a:lnTo>
                  <a:pt x="211" y="2014"/>
                </a:lnTo>
                <a:lnTo>
                  <a:pt x="211" y="2014"/>
                </a:lnTo>
                <a:cubicBezTo>
                  <a:pt x="271" y="2004"/>
                  <a:pt x="331" y="1994"/>
                  <a:pt x="392" y="1984"/>
                </a:cubicBezTo>
                <a:lnTo>
                  <a:pt x="507" y="1967"/>
                </a:lnTo>
                <a:cubicBezTo>
                  <a:pt x="595" y="1951"/>
                  <a:pt x="689" y="1940"/>
                  <a:pt x="783" y="1929"/>
                </a:cubicBezTo>
                <a:lnTo>
                  <a:pt x="942" y="1907"/>
                </a:lnTo>
                <a:cubicBezTo>
                  <a:pt x="1025" y="1901"/>
                  <a:pt x="1108" y="1890"/>
                  <a:pt x="1190" y="1879"/>
                </a:cubicBezTo>
                <a:cubicBezTo>
                  <a:pt x="1245" y="1874"/>
                  <a:pt x="1306" y="1868"/>
                  <a:pt x="1367" y="1868"/>
                </a:cubicBezTo>
                <a:cubicBezTo>
                  <a:pt x="1449" y="1857"/>
                  <a:pt x="1532" y="1851"/>
                  <a:pt x="1615" y="1846"/>
                </a:cubicBezTo>
                <a:lnTo>
                  <a:pt x="1675" y="1840"/>
                </a:lnTo>
                <a:cubicBezTo>
                  <a:pt x="1802" y="1835"/>
                  <a:pt x="1934" y="1829"/>
                  <a:pt x="2066" y="1824"/>
                </a:cubicBezTo>
                <a:lnTo>
                  <a:pt x="2088" y="1824"/>
                </a:lnTo>
                <a:cubicBezTo>
                  <a:pt x="2220" y="1818"/>
                  <a:pt x="2353" y="1818"/>
                  <a:pt x="2490" y="1818"/>
                </a:cubicBezTo>
                <a:lnTo>
                  <a:pt x="2573" y="1818"/>
                </a:lnTo>
                <a:cubicBezTo>
                  <a:pt x="2711" y="1818"/>
                  <a:pt x="2859" y="1818"/>
                  <a:pt x="3003" y="1824"/>
                </a:cubicBezTo>
                <a:lnTo>
                  <a:pt x="3019" y="1824"/>
                </a:lnTo>
                <a:cubicBezTo>
                  <a:pt x="3173" y="1829"/>
                  <a:pt x="3328" y="1840"/>
                  <a:pt x="3487" y="1851"/>
                </a:cubicBezTo>
                <a:lnTo>
                  <a:pt x="3520" y="1851"/>
                </a:lnTo>
                <a:cubicBezTo>
                  <a:pt x="3851" y="1874"/>
                  <a:pt x="4187" y="1907"/>
                  <a:pt x="4534" y="1951"/>
                </a:cubicBezTo>
                <a:lnTo>
                  <a:pt x="4545" y="1951"/>
                </a:lnTo>
                <a:cubicBezTo>
                  <a:pt x="4721" y="1973"/>
                  <a:pt x="4898" y="2000"/>
                  <a:pt x="5074" y="2028"/>
                </a:cubicBezTo>
                <a:lnTo>
                  <a:pt x="5101" y="2033"/>
                </a:lnTo>
                <a:cubicBezTo>
                  <a:pt x="5278" y="2061"/>
                  <a:pt x="5459" y="2094"/>
                  <a:pt x="5636" y="2127"/>
                </a:cubicBezTo>
                <a:lnTo>
                  <a:pt x="5658" y="2132"/>
                </a:lnTo>
                <a:cubicBezTo>
                  <a:pt x="5851" y="2171"/>
                  <a:pt x="6043" y="2210"/>
                  <a:pt x="6242" y="2254"/>
                </a:cubicBezTo>
                <a:lnTo>
                  <a:pt x="6247" y="2254"/>
                </a:lnTo>
                <a:cubicBezTo>
                  <a:pt x="6440" y="2298"/>
                  <a:pt x="6638" y="2347"/>
                  <a:pt x="6837" y="2397"/>
                </a:cubicBezTo>
                <a:lnTo>
                  <a:pt x="6875" y="2402"/>
                </a:lnTo>
                <a:cubicBezTo>
                  <a:pt x="7073" y="2457"/>
                  <a:pt x="7277" y="2507"/>
                  <a:pt x="7481" y="2568"/>
                </a:cubicBezTo>
                <a:lnTo>
                  <a:pt x="7503" y="2573"/>
                </a:lnTo>
                <a:cubicBezTo>
                  <a:pt x="7712" y="2634"/>
                  <a:pt x="7927" y="2700"/>
                  <a:pt x="8148" y="2766"/>
                </a:cubicBezTo>
                <a:cubicBezTo>
                  <a:pt x="8385" y="2843"/>
                  <a:pt x="8621" y="2920"/>
                  <a:pt x="8853" y="3003"/>
                </a:cubicBezTo>
                <a:cubicBezTo>
                  <a:pt x="9084" y="3080"/>
                  <a:pt x="9310" y="3162"/>
                  <a:pt x="9536" y="3245"/>
                </a:cubicBezTo>
                <a:lnTo>
                  <a:pt x="9547" y="3251"/>
                </a:lnTo>
                <a:cubicBezTo>
                  <a:pt x="9767" y="3333"/>
                  <a:pt x="9982" y="3421"/>
                  <a:pt x="10191" y="3504"/>
                </a:cubicBezTo>
                <a:lnTo>
                  <a:pt x="10230" y="3521"/>
                </a:lnTo>
                <a:cubicBezTo>
                  <a:pt x="10439" y="3609"/>
                  <a:pt x="10643" y="3697"/>
                  <a:pt x="10841" y="3785"/>
                </a:cubicBezTo>
                <a:lnTo>
                  <a:pt x="10869" y="3796"/>
                </a:lnTo>
                <a:cubicBezTo>
                  <a:pt x="11078" y="3890"/>
                  <a:pt x="11282" y="3983"/>
                  <a:pt x="11480" y="4082"/>
                </a:cubicBezTo>
                <a:lnTo>
                  <a:pt x="11486" y="4082"/>
                </a:lnTo>
                <a:cubicBezTo>
                  <a:pt x="11690" y="4176"/>
                  <a:pt x="11888" y="4281"/>
                  <a:pt x="12086" y="4380"/>
                </a:cubicBezTo>
                <a:lnTo>
                  <a:pt x="12103" y="4391"/>
                </a:lnTo>
                <a:cubicBezTo>
                  <a:pt x="12296" y="4490"/>
                  <a:pt x="12488" y="4595"/>
                  <a:pt x="12681" y="4699"/>
                </a:cubicBezTo>
                <a:lnTo>
                  <a:pt x="12687" y="4705"/>
                </a:lnTo>
                <a:cubicBezTo>
                  <a:pt x="12879" y="4810"/>
                  <a:pt x="13067" y="4920"/>
                  <a:pt x="13249" y="5030"/>
                </a:cubicBezTo>
                <a:lnTo>
                  <a:pt x="13260" y="5035"/>
                </a:lnTo>
                <a:cubicBezTo>
                  <a:pt x="13452" y="5151"/>
                  <a:pt x="13640" y="5267"/>
                  <a:pt x="13827" y="5388"/>
                </a:cubicBezTo>
                <a:lnTo>
                  <a:pt x="13832" y="5388"/>
                </a:lnTo>
                <a:cubicBezTo>
                  <a:pt x="14009" y="5504"/>
                  <a:pt x="14191" y="5625"/>
                  <a:pt x="14367" y="5740"/>
                </a:cubicBezTo>
                <a:lnTo>
                  <a:pt x="14389" y="5757"/>
                </a:lnTo>
                <a:cubicBezTo>
                  <a:pt x="14560" y="5878"/>
                  <a:pt x="14730" y="5994"/>
                  <a:pt x="14896" y="6115"/>
                </a:cubicBezTo>
                <a:lnTo>
                  <a:pt x="14929" y="6143"/>
                </a:lnTo>
                <a:cubicBezTo>
                  <a:pt x="15088" y="6258"/>
                  <a:pt x="15243" y="6379"/>
                  <a:pt x="15402" y="6495"/>
                </a:cubicBezTo>
                <a:cubicBezTo>
                  <a:pt x="15413" y="6506"/>
                  <a:pt x="15424" y="6517"/>
                  <a:pt x="15441" y="6528"/>
                </a:cubicBezTo>
                <a:cubicBezTo>
                  <a:pt x="15595" y="6649"/>
                  <a:pt x="15749" y="6771"/>
                  <a:pt x="15898" y="6892"/>
                </a:cubicBezTo>
                <a:lnTo>
                  <a:pt x="15926" y="6919"/>
                </a:lnTo>
                <a:cubicBezTo>
                  <a:pt x="16085" y="7046"/>
                  <a:pt x="16240" y="7178"/>
                  <a:pt x="16388" y="7310"/>
                </a:cubicBezTo>
                <a:lnTo>
                  <a:pt x="16394" y="7316"/>
                </a:lnTo>
                <a:cubicBezTo>
                  <a:pt x="16548" y="7448"/>
                  <a:pt x="16697" y="7580"/>
                  <a:pt x="16846" y="7718"/>
                </a:cubicBezTo>
                <a:lnTo>
                  <a:pt x="16862" y="7735"/>
                </a:lnTo>
                <a:cubicBezTo>
                  <a:pt x="17005" y="7867"/>
                  <a:pt x="17143" y="7999"/>
                  <a:pt x="17281" y="8131"/>
                </a:cubicBezTo>
                <a:lnTo>
                  <a:pt x="17314" y="8164"/>
                </a:lnTo>
                <a:cubicBezTo>
                  <a:pt x="17452" y="8296"/>
                  <a:pt x="17584" y="8429"/>
                  <a:pt x="17716" y="8561"/>
                </a:cubicBezTo>
                <a:cubicBezTo>
                  <a:pt x="17727" y="8577"/>
                  <a:pt x="17738" y="8588"/>
                  <a:pt x="17755" y="8605"/>
                </a:cubicBezTo>
                <a:cubicBezTo>
                  <a:pt x="17881" y="8737"/>
                  <a:pt x="18013" y="8875"/>
                  <a:pt x="18140" y="9013"/>
                </a:cubicBezTo>
                <a:lnTo>
                  <a:pt x="18173" y="9046"/>
                </a:lnTo>
                <a:cubicBezTo>
                  <a:pt x="18300" y="9183"/>
                  <a:pt x="18427" y="9321"/>
                  <a:pt x="18548" y="9464"/>
                </a:cubicBezTo>
                <a:lnTo>
                  <a:pt x="18575" y="9492"/>
                </a:lnTo>
                <a:cubicBezTo>
                  <a:pt x="18697" y="9629"/>
                  <a:pt x="18818" y="9773"/>
                  <a:pt x="18939" y="9910"/>
                </a:cubicBezTo>
                <a:cubicBezTo>
                  <a:pt x="18950" y="9927"/>
                  <a:pt x="18961" y="9938"/>
                  <a:pt x="18972" y="9954"/>
                </a:cubicBezTo>
                <a:cubicBezTo>
                  <a:pt x="19093" y="10098"/>
                  <a:pt x="19214" y="10241"/>
                  <a:pt x="19330" y="10384"/>
                </a:cubicBezTo>
                <a:lnTo>
                  <a:pt x="19358" y="10423"/>
                </a:lnTo>
                <a:cubicBezTo>
                  <a:pt x="19468" y="10560"/>
                  <a:pt x="19578" y="10693"/>
                  <a:pt x="19683" y="10830"/>
                </a:cubicBezTo>
                <a:lnTo>
                  <a:pt x="19732" y="10902"/>
                </a:lnTo>
                <a:cubicBezTo>
                  <a:pt x="19842" y="11040"/>
                  <a:pt x="19941" y="11177"/>
                  <a:pt x="20046" y="11315"/>
                </a:cubicBezTo>
                <a:lnTo>
                  <a:pt x="20085" y="11365"/>
                </a:lnTo>
                <a:cubicBezTo>
                  <a:pt x="20189" y="11502"/>
                  <a:pt x="20288" y="11640"/>
                  <a:pt x="20388" y="11772"/>
                </a:cubicBezTo>
                <a:lnTo>
                  <a:pt x="20443" y="11855"/>
                </a:lnTo>
                <a:cubicBezTo>
                  <a:pt x="20658" y="12147"/>
                  <a:pt x="20861" y="12444"/>
                  <a:pt x="21065" y="12742"/>
                </a:cubicBezTo>
                <a:cubicBezTo>
                  <a:pt x="21082" y="12769"/>
                  <a:pt x="21104" y="12797"/>
                  <a:pt x="21120" y="12824"/>
                </a:cubicBezTo>
                <a:cubicBezTo>
                  <a:pt x="21313" y="13100"/>
                  <a:pt x="21495" y="13381"/>
                  <a:pt x="21677" y="13662"/>
                </a:cubicBezTo>
                <a:cubicBezTo>
                  <a:pt x="21721" y="13722"/>
                  <a:pt x="21759" y="13788"/>
                  <a:pt x="21803" y="13854"/>
                </a:cubicBezTo>
                <a:cubicBezTo>
                  <a:pt x="21985" y="14135"/>
                  <a:pt x="22172" y="14422"/>
                  <a:pt x="22354" y="14703"/>
                </a:cubicBezTo>
                <a:cubicBezTo>
                  <a:pt x="22393" y="14758"/>
                  <a:pt x="22426" y="14818"/>
                  <a:pt x="22459" y="14874"/>
                </a:cubicBezTo>
                <a:cubicBezTo>
                  <a:pt x="22641" y="15160"/>
                  <a:pt x="22828" y="15452"/>
                  <a:pt x="23010" y="15738"/>
                </a:cubicBezTo>
                <a:lnTo>
                  <a:pt x="23373" y="16311"/>
                </a:lnTo>
                <a:lnTo>
                  <a:pt x="23390" y="16339"/>
                </a:lnTo>
                <a:cubicBezTo>
                  <a:pt x="23395" y="16355"/>
                  <a:pt x="23406" y="16372"/>
                  <a:pt x="23417" y="16388"/>
                </a:cubicBezTo>
                <a:cubicBezTo>
                  <a:pt x="23511" y="16532"/>
                  <a:pt x="23605" y="16680"/>
                  <a:pt x="23698" y="16829"/>
                </a:cubicBezTo>
                <a:lnTo>
                  <a:pt x="23770" y="16939"/>
                </a:lnTo>
                <a:cubicBezTo>
                  <a:pt x="23792" y="16978"/>
                  <a:pt x="23819" y="17016"/>
                  <a:pt x="23847" y="17055"/>
                </a:cubicBezTo>
                <a:cubicBezTo>
                  <a:pt x="23919" y="17171"/>
                  <a:pt x="23990" y="17281"/>
                  <a:pt x="24062" y="17396"/>
                </a:cubicBezTo>
                <a:lnTo>
                  <a:pt x="24161" y="17545"/>
                </a:lnTo>
                <a:lnTo>
                  <a:pt x="24216" y="17628"/>
                </a:lnTo>
                <a:cubicBezTo>
                  <a:pt x="24304" y="17766"/>
                  <a:pt x="24398" y="17903"/>
                  <a:pt x="24491" y="18041"/>
                </a:cubicBezTo>
                <a:lnTo>
                  <a:pt x="24563" y="18151"/>
                </a:lnTo>
                <a:lnTo>
                  <a:pt x="24585" y="18190"/>
                </a:lnTo>
                <a:cubicBezTo>
                  <a:pt x="24629" y="18256"/>
                  <a:pt x="24673" y="18322"/>
                  <a:pt x="24717" y="18388"/>
                </a:cubicBezTo>
                <a:lnTo>
                  <a:pt x="24855" y="18592"/>
                </a:lnTo>
                <a:lnTo>
                  <a:pt x="24910" y="18674"/>
                </a:lnTo>
                <a:lnTo>
                  <a:pt x="25053" y="18878"/>
                </a:lnTo>
                <a:cubicBezTo>
                  <a:pt x="25086" y="18933"/>
                  <a:pt x="25125" y="18983"/>
                  <a:pt x="25158" y="19032"/>
                </a:cubicBezTo>
                <a:lnTo>
                  <a:pt x="25235" y="19143"/>
                </a:lnTo>
                <a:lnTo>
                  <a:pt x="25384" y="19357"/>
                </a:lnTo>
                <a:lnTo>
                  <a:pt x="25461" y="19473"/>
                </a:lnTo>
                <a:lnTo>
                  <a:pt x="25571" y="19622"/>
                </a:lnTo>
                <a:cubicBezTo>
                  <a:pt x="25604" y="19671"/>
                  <a:pt x="25643" y="19721"/>
                  <a:pt x="25676" y="19771"/>
                </a:cubicBezTo>
                <a:lnTo>
                  <a:pt x="25736" y="19848"/>
                </a:lnTo>
                <a:lnTo>
                  <a:pt x="25780" y="19914"/>
                </a:lnTo>
                <a:cubicBezTo>
                  <a:pt x="25841" y="20002"/>
                  <a:pt x="25907" y="20085"/>
                  <a:pt x="25968" y="20173"/>
                </a:cubicBezTo>
                <a:cubicBezTo>
                  <a:pt x="25984" y="20195"/>
                  <a:pt x="26006" y="20217"/>
                  <a:pt x="26023" y="20239"/>
                </a:cubicBezTo>
                <a:lnTo>
                  <a:pt x="26083" y="20321"/>
                </a:lnTo>
                <a:lnTo>
                  <a:pt x="26161" y="20432"/>
                </a:lnTo>
                <a:cubicBezTo>
                  <a:pt x="26227" y="20520"/>
                  <a:pt x="26293" y="20602"/>
                  <a:pt x="26359" y="20691"/>
                </a:cubicBezTo>
                <a:cubicBezTo>
                  <a:pt x="26375" y="20713"/>
                  <a:pt x="26397" y="20735"/>
                  <a:pt x="26414" y="20757"/>
                </a:cubicBezTo>
                <a:lnTo>
                  <a:pt x="26480" y="20845"/>
                </a:lnTo>
                <a:cubicBezTo>
                  <a:pt x="26508" y="20883"/>
                  <a:pt x="26535" y="20916"/>
                  <a:pt x="26563" y="20949"/>
                </a:cubicBezTo>
                <a:lnTo>
                  <a:pt x="26722" y="21159"/>
                </a:lnTo>
                <a:lnTo>
                  <a:pt x="26833" y="21296"/>
                </a:lnTo>
                <a:lnTo>
                  <a:pt x="26871" y="21341"/>
                </a:lnTo>
                <a:cubicBezTo>
                  <a:pt x="26877" y="21346"/>
                  <a:pt x="26882" y="21357"/>
                  <a:pt x="26888" y="21363"/>
                </a:cubicBezTo>
                <a:cubicBezTo>
                  <a:pt x="26943" y="21429"/>
                  <a:pt x="26998" y="21500"/>
                  <a:pt x="27053" y="21566"/>
                </a:cubicBezTo>
                <a:cubicBezTo>
                  <a:pt x="27108" y="21638"/>
                  <a:pt x="27169" y="21704"/>
                  <a:pt x="27224" y="21776"/>
                </a:cubicBezTo>
                <a:lnTo>
                  <a:pt x="27273" y="21836"/>
                </a:lnTo>
                <a:lnTo>
                  <a:pt x="27290" y="21853"/>
                </a:lnTo>
                <a:lnTo>
                  <a:pt x="27372" y="21957"/>
                </a:lnTo>
                <a:cubicBezTo>
                  <a:pt x="27428" y="22018"/>
                  <a:pt x="27477" y="22079"/>
                  <a:pt x="27527" y="22139"/>
                </a:cubicBezTo>
                <a:cubicBezTo>
                  <a:pt x="27582" y="22200"/>
                  <a:pt x="27631" y="22260"/>
                  <a:pt x="27686" y="22321"/>
                </a:cubicBezTo>
                <a:lnTo>
                  <a:pt x="27725" y="22365"/>
                </a:lnTo>
                <a:cubicBezTo>
                  <a:pt x="27725" y="22365"/>
                  <a:pt x="27725" y="22371"/>
                  <a:pt x="27731" y="22371"/>
                </a:cubicBezTo>
                <a:lnTo>
                  <a:pt x="27841" y="22503"/>
                </a:lnTo>
                <a:lnTo>
                  <a:pt x="27995" y="22674"/>
                </a:lnTo>
                <a:cubicBezTo>
                  <a:pt x="28044" y="22729"/>
                  <a:pt x="28094" y="22789"/>
                  <a:pt x="28149" y="22844"/>
                </a:cubicBezTo>
                <a:lnTo>
                  <a:pt x="28193" y="22894"/>
                </a:lnTo>
                <a:lnTo>
                  <a:pt x="28303" y="23015"/>
                </a:lnTo>
                <a:cubicBezTo>
                  <a:pt x="28353" y="23070"/>
                  <a:pt x="28408" y="23131"/>
                  <a:pt x="28458" y="23186"/>
                </a:cubicBezTo>
                <a:cubicBezTo>
                  <a:pt x="28513" y="23241"/>
                  <a:pt x="28562" y="23296"/>
                  <a:pt x="28612" y="23351"/>
                </a:cubicBezTo>
                <a:cubicBezTo>
                  <a:pt x="28634" y="23368"/>
                  <a:pt x="28650" y="23390"/>
                  <a:pt x="28667" y="23406"/>
                </a:cubicBezTo>
                <a:cubicBezTo>
                  <a:pt x="28672" y="23417"/>
                  <a:pt x="28678" y="23423"/>
                  <a:pt x="28689" y="23428"/>
                </a:cubicBezTo>
                <a:lnTo>
                  <a:pt x="28772" y="23516"/>
                </a:lnTo>
                <a:cubicBezTo>
                  <a:pt x="28821" y="23571"/>
                  <a:pt x="28876" y="23627"/>
                  <a:pt x="28931" y="23682"/>
                </a:cubicBezTo>
                <a:cubicBezTo>
                  <a:pt x="28986" y="23737"/>
                  <a:pt x="29036" y="23792"/>
                  <a:pt x="29091" y="23847"/>
                </a:cubicBezTo>
                <a:lnTo>
                  <a:pt x="29179" y="23935"/>
                </a:lnTo>
                <a:cubicBezTo>
                  <a:pt x="29185" y="23941"/>
                  <a:pt x="29185" y="23946"/>
                  <a:pt x="29190" y="23946"/>
                </a:cubicBezTo>
                <a:lnTo>
                  <a:pt x="29207" y="23963"/>
                </a:lnTo>
                <a:lnTo>
                  <a:pt x="29256" y="24018"/>
                </a:lnTo>
                <a:lnTo>
                  <a:pt x="29427" y="24183"/>
                </a:lnTo>
                <a:lnTo>
                  <a:pt x="29449" y="24210"/>
                </a:lnTo>
                <a:lnTo>
                  <a:pt x="29482" y="24238"/>
                </a:lnTo>
                <a:lnTo>
                  <a:pt x="29598" y="24354"/>
                </a:lnTo>
                <a:lnTo>
                  <a:pt x="29725" y="24475"/>
                </a:lnTo>
                <a:lnTo>
                  <a:pt x="29747" y="24497"/>
                </a:lnTo>
                <a:lnTo>
                  <a:pt x="29774" y="24524"/>
                </a:lnTo>
                <a:lnTo>
                  <a:pt x="29950" y="24695"/>
                </a:lnTo>
                <a:lnTo>
                  <a:pt x="30006" y="24745"/>
                </a:lnTo>
                <a:lnTo>
                  <a:pt x="30050" y="24783"/>
                </a:lnTo>
                <a:cubicBezTo>
                  <a:pt x="30077" y="24811"/>
                  <a:pt x="30105" y="24838"/>
                  <a:pt x="30132" y="24866"/>
                </a:cubicBezTo>
                <a:lnTo>
                  <a:pt x="30314" y="25037"/>
                </a:lnTo>
                <a:lnTo>
                  <a:pt x="30320" y="25037"/>
                </a:lnTo>
                <a:cubicBezTo>
                  <a:pt x="30380" y="25092"/>
                  <a:pt x="30441" y="25147"/>
                  <a:pt x="30501" y="25202"/>
                </a:cubicBezTo>
                <a:lnTo>
                  <a:pt x="30595" y="25290"/>
                </a:lnTo>
                <a:lnTo>
                  <a:pt x="30634" y="25323"/>
                </a:lnTo>
                <a:lnTo>
                  <a:pt x="30689" y="25373"/>
                </a:lnTo>
                <a:lnTo>
                  <a:pt x="30881" y="25543"/>
                </a:lnTo>
                <a:cubicBezTo>
                  <a:pt x="30953" y="25604"/>
                  <a:pt x="31014" y="25659"/>
                  <a:pt x="31080" y="25720"/>
                </a:cubicBezTo>
                <a:lnTo>
                  <a:pt x="31278" y="25891"/>
                </a:lnTo>
                <a:cubicBezTo>
                  <a:pt x="31344" y="25946"/>
                  <a:pt x="31410" y="26001"/>
                  <a:pt x="31476" y="26061"/>
                </a:cubicBezTo>
                <a:lnTo>
                  <a:pt x="31575" y="26138"/>
                </a:lnTo>
                <a:lnTo>
                  <a:pt x="31680" y="26227"/>
                </a:lnTo>
                <a:cubicBezTo>
                  <a:pt x="31746" y="26287"/>
                  <a:pt x="31818" y="26342"/>
                  <a:pt x="31884" y="26397"/>
                </a:cubicBezTo>
                <a:lnTo>
                  <a:pt x="31906" y="26414"/>
                </a:lnTo>
                <a:lnTo>
                  <a:pt x="31917" y="26425"/>
                </a:lnTo>
                <a:cubicBezTo>
                  <a:pt x="31978" y="26474"/>
                  <a:pt x="32038" y="26524"/>
                  <a:pt x="32099" y="26568"/>
                </a:cubicBezTo>
                <a:cubicBezTo>
                  <a:pt x="32154" y="26618"/>
                  <a:pt x="32231" y="26678"/>
                  <a:pt x="32297" y="26733"/>
                </a:cubicBezTo>
                <a:cubicBezTo>
                  <a:pt x="32363" y="26788"/>
                  <a:pt x="32435" y="26838"/>
                  <a:pt x="32501" y="26893"/>
                </a:cubicBezTo>
                <a:lnTo>
                  <a:pt x="32595" y="26965"/>
                </a:lnTo>
                <a:lnTo>
                  <a:pt x="32628" y="26992"/>
                </a:lnTo>
                <a:lnTo>
                  <a:pt x="32710" y="27058"/>
                </a:lnTo>
                <a:lnTo>
                  <a:pt x="32920" y="27218"/>
                </a:lnTo>
                <a:lnTo>
                  <a:pt x="32964" y="27251"/>
                </a:lnTo>
                <a:lnTo>
                  <a:pt x="32997" y="27273"/>
                </a:lnTo>
                <a:cubicBezTo>
                  <a:pt x="33041" y="27306"/>
                  <a:pt x="33079" y="27345"/>
                  <a:pt x="33123" y="27372"/>
                </a:cubicBezTo>
                <a:cubicBezTo>
                  <a:pt x="33195" y="27427"/>
                  <a:pt x="33261" y="27477"/>
                  <a:pt x="33333" y="27532"/>
                </a:cubicBezTo>
                <a:lnTo>
                  <a:pt x="33338" y="27532"/>
                </a:lnTo>
                <a:lnTo>
                  <a:pt x="33382" y="27565"/>
                </a:lnTo>
                <a:lnTo>
                  <a:pt x="33542" y="27681"/>
                </a:lnTo>
                <a:lnTo>
                  <a:pt x="33757" y="27841"/>
                </a:lnTo>
                <a:lnTo>
                  <a:pt x="33961" y="27989"/>
                </a:lnTo>
                <a:lnTo>
                  <a:pt x="34109" y="28094"/>
                </a:lnTo>
                <a:lnTo>
                  <a:pt x="34137" y="28116"/>
                </a:lnTo>
                <a:lnTo>
                  <a:pt x="34175" y="28144"/>
                </a:lnTo>
                <a:lnTo>
                  <a:pt x="34390" y="28298"/>
                </a:lnTo>
                <a:lnTo>
                  <a:pt x="34501" y="28369"/>
                </a:lnTo>
                <a:lnTo>
                  <a:pt x="34534" y="28397"/>
                </a:lnTo>
                <a:lnTo>
                  <a:pt x="34561" y="28413"/>
                </a:lnTo>
                <a:lnTo>
                  <a:pt x="34611" y="28446"/>
                </a:lnTo>
                <a:cubicBezTo>
                  <a:pt x="34677" y="28496"/>
                  <a:pt x="34748" y="28546"/>
                  <a:pt x="34814" y="28590"/>
                </a:cubicBezTo>
                <a:lnTo>
                  <a:pt x="34936" y="28672"/>
                </a:lnTo>
                <a:cubicBezTo>
                  <a:pt x="34952" y="28683"/>
                  <a:pt x="34969" y="28694"/>
                  <a:pt x="34985" y="28705"/>
                </a:cubicBezTo>
                <a:lnTo>
                  <a:pt x="35024" y="28738"/>
                </a:lnTo>
                <a:lnTo>
                  <a:pt x="35239" y="28882"/>
                </a:lnTo>
                <a:cubicBezTo>
                  <a:pt x="35294" y="28915"/>
                  <a:pt x="35343" y="28948"/>
                  <a:pt x="35398" y="28986"/>
                </a:cubicBezTo>
                <a:lnTo>
                  <a:pt x="35426" y="29003"/>
                </a:lnTo>
                <a:lnTo>
                  <a:pt x="35459" y="29025"/>
                </a:lnTo>
                <a:lnTo>
                  <a:pt x="35674" y="29168"/>
                </a:lnTo>
                <a:lnTo>
                  <a:pt x="35894" y="29317"/>
                </a:lnTo>
                <a:lnTo>
                  <a:pt x="36120" y="29460"/>
                </a:lnTo>
                <a:lnTo>
                  <a:pt x="36346" y="29603"/>
                </a:lnTo>
                <a:lnTo>
                  <a:pt x="36572" y="29746"/>
                </a:lnTo>
                <a:lnTo>
                  <a:pt x="36798" y="29890"/>
                </a:lnTo>
                <a:lnTo>
                  <a:pt x="37034" y="30033"/>
                </a:lnTo>
                <a:lnTo>
                  <a:pt x="37266" y="30176"/>
                </a:lnTo>
                <a:lnTo>
                  <a:pt x="37503" y="30319"/>
                </a:lnTo>
                <a:lnTo>
                  <a:pt x="37745" y="30468"/>
                </a:lnTo>
                <a:lnTo>
                  <a:pt x="37987" y="30611"/>
                </a:lnTo>
                <a:lnTo>
                  <a:pt x="38235" y="30760"/>
                </a:lnTo>
                <a:lnTo>
                  <a:pt x="38489" y="30903"/>
                </a:lnTo>
                <a:lnTo>
                  <a:pt x="38742" y="31052"/>
                </a:lnTo>
                <a:lnTo>
                  <a:pt x="39001" y="31201"/>
                </a:lnTo>
                <a:lnTo>
                  <a:pt x="39265" y="31349"/>
                </a:lnTo>
                <a:lnTo>
                  <a:pt x="39541" y="31498"/>
                </a:lnTo>
                <a:cubicBezTo>
                  <a:pt x="39629" y="31553"/>
                  <a:pt x="39723" y="31603"/>
                  <a:pt x="39816" y="31652"/>
                </a:cubicBezTo>
                <a:lnTo>
                  <a:pt x="40097" y="31812"/>
                </a:lnTo>
                <a:lnTo>
                  <a:pt x="40384" y="31966"/>
                </a:lnTo>
                <a:cubicBezTo>
                  <a:pt x="40483" y="32016"/>
                  <a:pt x="40576" y="32071"/>
                  <a:pt x="40681" y="32126"/>
                </a:cubicBezTo>
                <a:lnTo>
                  <a:pt x="40979" y="32286"/>
                </a:lnTo>
                <a:lnTo>
                  <a:pt x="41287" y="32446"/>
                </a:lnTo>
                <a:cubicBezTo>
                  <a:pt x="41386" y="32501"/>
                  <a:pt x="41491" y="32556"/>
                  <a:pt x="41596" y="32611"/>
                </a:cubicBezTo>
                <a:lnTo>
                  <a:pt x="41926" y="32782"/>
                </a:lnTo>
                <a:lnTo>
                  <a:pt x="41976" y="32804"/>
                </a:lnTo>
                <a:lnTo>
                  <a:pt x="41992" y="32815"/>
                </a:lnTo>
                <a:lnTo>
                  <a:pt x="42257" y="32952"/>
                </a:lnTo>
                <a:lnTo>
                  <a:pt x="42598" y="33123"/>
                </a:lnTo>
                <a:lnTo>
                  <a:pt x="42620" y="33134"/>
                </a:lnTo>
                <a:lnTo>
                  <a:pt x="42675" y="33162"/>
                </a:lnTo>
                <a:lnTo>
                  <a:pt x="42940" y="33299"/>
                </a:lnTo>
                <a:lnTo>
                  <a:pt x="43033" y="33344"/>
                </a:lnTo>
                <a:lnTo>
                  <a:pt x="43127" y="33388"/>
                </a:lnTo>
                <a:lnTo>
                  <a:pt x="43221" y="33437"/>
                </a:lnTo>
                <a:lnTo>
                  <a:pt x="43314" y="33481"/>
                </a:lnTo>
                <a:lnTo>
                  <a:pt x="51109" y="26496"/>
                </a:lnTo>
                <a:cubicBezTo>
                  <a:pt x="50916" y="26419"/>
                  <a:pt x="50723" y="26342"/>
                  <a:pt x="50536" y="26265"/>
                </a:cubicBezTo>
                <a:lnTo>
                  <a:pt x="50453" y="26232"/>
                </a:lnTo>
                <a:cubicBezTo>
                  <a:pt x="50271" y="26155"/>
                  <a:pt x="50090" y="26078"/>
                  <a:pt x="49908" y="26001"/>
                </a:cubicBezTo>
                <a:lnTo>
                  <a:pt x="49858" y="25979"/>
                </a:lnTo>
                <a:cubicBezTo>
                  <a:pt x="47065" y="24805"/>
                  <a:pt x="44812" y="23665"/>
                  <a:pt x="42945" y="22552"/>
                </a:cubicBezTo>
                <a:lnTo>
                  <a:pt x="42918" y="22536"/>
                </a:lnTo>
                <a:cubicBezTo>
                  <a:pt x="42664" y="22382"/>
                  <a:pt x="42416" y="22233"/>
                  <a:pt x="42174" y="22084"/>
                </a:cubicBezTo>
                <a:cubicBezTo>
                  <a:pt x="42174" y="22079"/>
                  <a:pt x="42168" y="22079"/>
                  <a:pt x="42168" y="22079"/>
                </a:cubicBezTo>
                <a:cubicBezTo>
                  <a:pt x="41684" y="21770"/>
                  <a:pt x="41221" y="21467"/>
                  <a:pt x="40786" y="21164"/>
                </a:cubicBezTo>
                <a:cubicBezTo>
                  <a:pt x="40780" y="21159"/>
                  <a:pt x="40780" y="21159"/>
                  <a:pt x="40775" y="21159"/>
                </a:cubicBezTo>
                <a:cubicBezTo>
                  <a:pt x="40560" y="21010"/>
                  <a:pt x="40351" y="20856"/>
                  <a:pt x="40147" y="20707"/>
                </a:cubicBezTo>
                <a:lnTo>
                  <a:pt x="40130" y="20696"/>
                </a:lnTo>
                <a:cubicBezTo>
                  <a:pt x="39926" y="20547"/>
                  <a:pt x="39728" y="20399"/>
                  <a:pt x="39535" y="20250"/>
                </a:cubicBezTo>
                <a:lnTo>
                  <a:pt x="39524" y="20239"/>
                </a:lnTo>
                <a:cubicBezTo>
                  <a:pt x="39331" y="20090"/>
                  <a:pt x="39139" y="19941"/>
                  <a:pt x="38957" y="19793"/>
                </a:cubicBezTo>
                <a:lnTo>
                  <a:pt x="38951" y="19787"/>
                </a:lnTo>
                <a:cubicBezTo>
                  <a:pt x="38770" y="19638"/>
                  <a:pt x="38588" y="19490"/>
                  <a:pt x="38417" y="19341"/>
                </a:cubicBezTo>
                <a:lnTo>
                  <a:pt x="38395" y="19324"/>
                </a:lnTo>
                <a:cubicBezTo>
                  <a:pt x="38230" y="19176"/>
                  <a:pt x="38065" y="19032"/>
                  <a:pt x="37905" y="18889"/>
                </a:cubicBezTo>
                <a:lnTo>
                  <a:pt x="37872" y="18862"/>
                </a:lnTo>
                <a:cubicBezTo>
                  <a:pt x="37723" y="18724"/>
                  <a:pt x="37569" y="18586"/>
                  <a:pt x="37426" y="18449"/>
                </a:cubicBezTo>
                <a:lnTo>
                  <a:pt x="37392" y="18421"/>
                </a:lnTo>
                <a:cubicBezTo>
                  <a:pt x="37249" y="18283"/>
                  <a:pt x="37101" y="18140"/>
                  <a:pt x="36963" y="18002"/>
                </a:cubicBezTo>
                <a:cubicBezTo>
                  <a:pt x="36957" y="17997"/>
                  <a:pt x="36952" y="17986"/>
                  <a:pt x="36941" y="17980"/>
                </a:cubicBezTo>
                <a:cubicBezTo>
                  <a:pt x="36803" y="17843"/>
                  <a:pt x="36665" y="17699"/>
                  <a:pt x="36528" y="17562"/>
                </a:cubicBezTo>
                <a:lnTo>
                  <a:pt x="36500" y="17534"/>
                </a:lnTo>
                <a:cubicBezTo>
                  <a:pt x="36362" y="17391"/>
                  <a:pt x="36230" y="17248"/>
                  <a:pt x="36098" y="17104"/>
                </a:cubicBezTo>
                <a:lnTo>
                  <a:pt x="36092" y="17099"/>
                </a:lnTo>
                <a:cubicBezTo>
                  <a:pt x="35960" y="16950"/>
                  <a:pt x="35828" y="16802"/>
                  <a:pt x="35696" y="16658"/>
                </a:cubicBezTo>
                <a:lnTo>
                  <a:pt x="35696" y="16653"/>
                </a:lnTo>
                <a:cubicBezTo>
                  <a:pt x="35569" y="16515"/>
                  <a:pt x="35453" y="16377"/>
                  <a:pt x="35338" y="16240"/>
                </a:cubicBezTo>
                <a:lnTo>
                  <a:pt x="35294" y="16185"/>
                </a:lnTo>
                <a:cubicBezTo>
                  <a:pt x="35184" y="16052"/>
                  <a:pt x="35073" y="15920"/>
                  <a:pt x="34963" y="15788"/>
                </a:cubicBezTo>
                <a:cubicBezTo>
                  <a:pt x="34952" y="15777"/>
                  <a:pt x="34941" y="15766"/>
                  <a:pt x="34930" y="15749"/>
                </a:cubicBezTo>
                <a:cubicBezTo>
                  <a:pt x="34831" y="15628"/>
                  <a:pt x="34732" y="15502"/>
                  <a:pt x="34638" y="15380"/>
                </a:cubicBezTo>
                <a:cubicBezTo>
                  <a:pt x="34594" y="15331"/>
                  <a:pt x="34556" y="15276"/>
                  <a:pt x="34517" y="15226"/>
                </a:cubicBezTo>
                <a:cubicBezTo>
                  <a:pt x="34445" y="15132"/>
                  <a:pt x="34379" y="15044"/>
                  <a:pt x="34308" y="14951"/>
                </a:cubicBezTo>
                <a:cubicBezTo>
                  <a:pt x="34275" y="14901"/>
                  <a:pt x="34236" y="14857"/>
                  <a:pt x="34203" y="14807"/>
                </a:cubicBezTo>
                <a:cubicBezTo>
                  <a:pt x="34131" y="14714"/>
                  <a:pt x="34060" y="14620"/>
                  <a:pt x="33988" y="14527"/>
                </a:cubicBezTo>
                <a:lnTo>
                  <a:pt x="33895" y="14394"/>
                </a:lnTo>
                <a:lnTo>
                  <a:pt x="33674" y="14091"/>
                </a:lnTo>
                <a:cubicBezTo>
                  <a:pt x="33647" y="14053"/>
                  <a:pt x="33619" y="14014"/>
                  <a:pt x="33592" y="13981"/>
                </a:cubicBezTo>
                <a:cubicBezTo>
                  <a:pt x="33548" y="13921"/>
                  <a:pt x="33509" y="13860"/>
                  <a:pt x="33465" y="13805"/>
                </a:cubicBezTo>
                <a:cubicBezTo>
                  <a:pt x="33382" y="13689"/>
                  <a:pt x="33305" y="13579"/>
                  <a:pt x="33228" y="13463"/>
                </a:cubicBezTo>
                <a:cubicBezTo>
                  <a:pt x="33189" y="13408"/>
                  <a:pt x="33145" y="13353"/>
                  <a:pt x="33107" y="13298"/>
                </a:cubicBezTo>
                <a:lnTo>
                  <a:pt x="32903" y="12995"/>
                </a:lnTo>
                <a:lnTo>
                  <a:pt x="32743" y="12769"/>
                </a:lnTo>
                <a:cubicBezTo>
                  <a:pt x="32683" y="12681"/>
                  <a:pt x="32622" y="12588"/>
                  <a:pt x="32561" y="12499"/>
                </a:cubicBezTo>
                <a:lnTo>
                  <a:pt x="32424" y="12301"/>
                </a:lnTo>
                <a:cubicBezTo>
                  <a:pt x="32319" y="12147"/>
                  <a:pt x="32214" y="11998"/>
                  <a:pt x="32115" y="11844"/>
                </a:cubicBezTo>
                <a:cubicBezTo>
                  <a:pt x="32000" y="11673"/>
                  <a:pt x="31878" y="11502"/>
                  <a:pt x="31763" y="11326"/>
                </a:cubicBezTo>
                <a:cubicBezTo>
                  <a:pt x="31713" y="11249"/>
                  <a:pt x="31664" y="11177"/>
                  <a:pt x="31614" y="11106"/>
                </a:cubicBezTo>
                <a:lnTo>
                  <a:pt x="31498" y="10940"/>
                </a:lnTo>
                <a:lnTo>
                  <a:pt x="31405" y="10803"/>
                </a:lnTo>
                <a:cubicBezTo>
                  <a:pt x="31289" y="10626"/>
                  <a:pt x="31168" y="10456"/>
                  <a:pt x="31047" y="10285"/>
                </a:cubicBezTo>
                <a:lnTo>
                  <a:pt x="30992" y="10202"/>
                </a:lnTo>
                <a:lnTo>
                  <a:pt x="30870" y="10037"/>
                </a:lnTo>
                <a:cubicBezTo>
                  <a:pt x="30810" y="9949"/>
                  <a:pt x="30744" y="9861"/>
                  <a:pt x="30683" y="9773"/>
                </a:cubicBezTo>
                <a:cubicBezTo>
                  <a:pt x="30595" y="9651"/>
                  <a:pt x="30507" y="9530"/>
                  <a:pt x="30419" y="9409"/>
                </a:cubicBezTo>
                <a:cubicBezTo>
                  <a:pt x="30397" y="9382"/>
                  <a:pt x="30380" y="9354"/>
                  <a:pt x="30358" y="9326"/>
                </a:cubicBezTo>
                <a:lnTo>
                  <a:pt x="30292" y="9227"/>
                </a:lnTo>
                <a:lnTo>
                  <a:pt x="30154" y="9046"/>
                </a:lnTo>
                <a:cubicBezTo>
                  <a:pt x="30061" y="8930"/>
                  <a:pt x="29967" y="8809"/>
                  <a:pt x="29879" y="8688"/>
                </a:cubicBezTo>
                <a:cubicBezTo>
                  <a:pt x="29824" y="8621"/>
                  <a:pt x="29769" y="8544"/>
                  <a:pt x="29708" y="8478"/>
                </a:cubicBezTo>
                <a:lnTo>
                  <a:pt x="29681" y="8434"/>
                </a:lnTo>
                <a:cubicBezTo>
                  <a:pt x="29670" y="8423"/>
                  <a:pt x="29658" y="8412"/>
                  <a:pt x="29647" y="8396"/>
                </a:cubicBezTo>
                <a:lnTo>
                  <a:pt x="29598" y="8335"/>
                </a:lnTo>
                <a:cubicBezTo>
                  <a:pt x="29543" y="8263"/>
                  <a:pt x="29488" y="8197"/>
                  <a:pt x="29433" y="8126"/>
                </a:cubicBezTo>
                <a:lnTo>
                  <a:pt x="29372" y="8060"/>
                </a:lnTo>
                <a:lnTo>
                  <a:pt x="29322" y="7999"/>
                </a:lnTo>
                <a:lnTo>
                  <a:pt x="29262" y="7922"/>
                </a:lnTo>
                <a:cubicBezTo>
                  <a:pt x="29207" y="7850"/>
                  <a:pt x="29146" y="7784"/>
                  <a:pt x="29091" y="7713"/>
                </a:cubicBezTo>
                <a:lnTo>
                  <a:pt x="29036" y="7652"/>
                </a:lnTo>
                <a:lnTo>
                  <a:pt x="28986" y="7597"/>
                </a:lnTo>
                <a:lnTo>
                  <a:pt x="28915" y="7509"/>
                </a:lnTo>
                <a:cubicBezTo>
                  <a:pt x="28871" y="7454"/>
                  <a:pt x="28821" y="7399"/>
                  <a:pt x="28777" y="7349"/>
                </a:cubicBezTo>
                <a:lnTo>
                  <a:pt x="28678" y="7233"/>
                </a:lnTo>
                <a:lnTo>
                  <a:pt x="28656" y="7211"/>
                </a:lnTo>
                <a:lnTo>
                  <a:pt x="28634" y="7189"/>
                </a:lnTo>
                <a:cubicBezTo>
                  <a:pt x="28584" y="7134"/>
                  <a:pt x="28540" y="7079"/>
                  <a:pt x="28491" y="7029"/>
                </a:cubicBezTo>
                <a:lnTo>
                  <a:pt x="28347" y="6870"/>
                </a:lnTo>
                <a:lnTo>
                  <a:pt x="28309" y="6831"/>
                </a:lnTo>
                <a:lnTo>
                  <a:pt x="28287" y="6809"/>
                </a:lnTo>
                <a:lnTo>
                  <a:pt x="28221" y="6732"/>
                </a:lnTo>
                <a:lnTo>
                  <a:pt x="28089" y="6594"/>
                </a:lnTo>
                <a:cubicBezTo>
                  <a:pt x="28050" y="6550"/>
                  <a:pt x="28006" y="6501"/>
                  <a:pt x="27962" y="6457"/>
                </a:cubicBezTo>
                <a:lnTo>
                  <a:pt x="27940" y="6435"/>
                </a:lnTo>
                <a:lnTo>
                  <a:pt x="27912" y="6407"/>
                </a:lnTo>
                <a:lnTo>
                  <a:pt x="27824" y="6319"/>
                </a:lnTo>
                <a:cubicBezTo>
                  <a:pt x="27786" y="6280"/>
                  <a:pt x="27742" y="6236"/>
                  <a:pt x="27703" y="6198"/>
                </a:cubicBezTo>
                <a:lnTo>
                  <a:pt x="27576" y="6071"/>
                </a:lnTo>
                <a:lnTo>
                  <a:pt x="27543" y="6038"/>
                </a:lnTo>
                <a:lnTo>
                  <a:pt x="27532" y="6027"/>
                </a:lnTo>
                <a:lnTo>
                  <a:pt x="27450" y="5950"/>
                </a:lnTo>
                <a:lnTo>
                  <a:pt x="27317" y="5823"/>
                </a:lnTo>
                <a:lnTo>
                  <a:pt x="27185" y="5702"/>
                </a:lnTo>
                <a:lnTo>
                  <a:pt x="27130" y="5652"/>
                </a:lnTo>
                <a:lnTo>
                  <a:pt x="27119" y="5641"/>
                </a:lnTo>
                <a:lnTo>
                  <a:pt x="27058" y="5586"/>
                </a:lnTo>
                <a:lnTo>
                  <a:pt x="26926" y="5465"/>
                </a:lnTo>
                <a:lnTo>
                  <a:pt x="26794" y="5349"/>
                </a:lnTo>
                <a:lnTo>
                  <a:pt x="26711" y="5278"/>
                </a:lnTo>
                <a:lnTo>
                  <a:pt x="26700" y="5267"/>
                </a:lnTo>
                <a:lnTo>
                  <a:pt x="26695" y="5267"/>
                </a:lnTo>
                <a:lnTo>
                  <a:pt x="26662" y="5234"/>
                </a:lnTo>
                <a:cubicBezTo>
                  <a:pt x="26618" y="5195"/>
                  <a:pt x="26574" y="5157"/>
                  <a:pt x="26524" y="5118"/>
                </a:cubicBezTo>
                <a:lnTo>
                  <a:pt x="26386" y="5002"/>
                </a:lnTo>
                <a:lnTo>
                  <a:pt x="26271" y="4909"/>
                </a:lnTo>
                <a:cubicBezTo>
                  <a:pt x="26271" y="4909"/>
                  <a:pt x="26265" y="4903"/>
                  <a:pt x="26265" y="4903"/>
                </a:cubicBezTo>
                <a:lnTo>
                  <a:pt x="26249" y="4892"/>
                </a:lnTo>
                <a:lnTo>
                  <a:pt x="26111" y="4776"/>
                </a:lnTo>
                <a:lnTo>
                  <a:pt x="25968" y="4666"/>
                </a:lnTo>
                <a:lnTo>
                  <a:pt x="25836" y="4562"/>
                </a:lnTo>
                <a:lnTo>
                  <a:pt x="25808" y="4540"/>
                </a:lnTo>
                <a:lnTo>
                  <a:pt x="25681" y="4440"/>
                </a:lnTo>
                <a:cubicBezTo>
                  <a:pt x="25632" y="4407"/>
                  <a:pt x="25582" y="4369"/>
                  <a:pt x="25533" y="4330"/>
                </a:cubicBezTo>
                <a:cubicBezTo>
                  <a:pt x="25483" y="4297"/>
                  <a:pt x="25439" y="4259"/>
                  <a:pt x="25389" y="4226"/>
                </a:cubicBezTo>
                <a:lnTo>
                  <a:pt x="25367" y="4209"/>
                </a:lnTo>
                <a:lnTo>
                  <a:pt x="25351" y="4198"/>
                </a:lnTo>
                <a:lnTo>
                  <a:pt x="25241" y="4115"/>
                </a:lnTo>
                <a:cubicBezTo>
                  <a:pt x="25191" y="4082"/>
                  <a:pt x="25141" y="4049"/>
                  <a:pt x="25086" y="4011"/>
                </a:cubicBezTo>
                <a:cubicBezTo>
                  <a:pt x="25037" y="3972"/>
                  <a:pt x="24987" y="3939"/>
                  <a:pt x="24938" y="3906"/>
                </a:cubicBezTo>
                <a:lnTo>
                  <a:pt x="24894" y="3873"/>
                </a:lnTo>
                <a:lnTo>
                  <a:pt x="24861" y="3857"/>
                </a:lnTo>
                <a:cubicBezTo>
                  <a:pt x="24839" y="3840"/>
                  <a:pt x="24811" y="3818"/>
                  <a:pt x="24789" y="3801"/>
                </a:cubicBezTo>
                <a:lnTo>
                  <a:pt x="24635" y="3702"/>
                </a:lnTo>
                <a:lnTo>
                  <a:pt x="24480" y="3603"/>
                </a:lnTo>
                <a:lnTo>
                  <a:pt x="24392" y="3543"/>
                </a:lnTo>
                <a:lnTo>
                  <a:pt x="24365" y="3526"/>
                </a:lnTo>
                <a:lnTo>
                  <a:pt x="24332" y="3510"/>
                </a:lnTo>
                <a:lnTo>
                  <a:pt x="24189" y="3416"/>
                </a:lnTo>
                <a:lnTo>
                  <a:pt x="24040" y="3322"/>
                </a:lnTo>
                <a:lnTo>
                  <a:pt x="23886" y="3234"/>
                </a:lnTo>
                <a:lnTo>
                  <a:pt x="23864" y="3218"/>
                </a:lnTo>
                <a:lnTo>
                  <a:pt x="23847" y="3207"/>
                </a:lnTo>
                <a:lnTo>
                  <a:pt x="23742" y="3146"/>
                </a:lnTo>
                <a:lnTo>
                  <a:pt x="23599" y="3063"/>
                </a:lnTo>
                <a:lnTo>
                  <a:pt x="23450" y="2981"/>
                </a:lnTo>
                <a:lnTo>
                  <a:pt x="23318" y="2904"/>
                </a:lnTo>
                <a:lnTo>
                  <a:pt x="23302" y="2898"/>
                </a:lnTo>
                <a:lnTo>
                  <a:pt x="23158" y="2821"/>
                </a:lnTo>
                <a:cubicBezTo>
                  <a:pt x="23109" y="2793"/>
                  <a:pt x="23065" y="2766"/>
                  <a:pt x="23015" y="2744"/>
                </a:cubicBezTo>
                <a:lnTo>
                  <a:pt x="22866" y="2667"/>
                </a:lnTo>
                <a:lnTo>
                  <a:pt x="22718" y="2590"/>
                </a:lnTo>
                <a:lnTo>
                  <a:pt x="22580" y="2518"/>
                </a:lnTo>
                <a:lnTo>
                  <a:pt x="22442" y="2452"/>
                </a:lnTo>
                <a:lnTo>
                  <a:pt x="22305" y="2380"/>
                </a:lnTo>
                <a:lnTo>
                  <a:pt x="22161" y="2314"/>
                </a:lnTo>
                <a:lnTo>
                  <a:pt x="22024" y="2243"/>
                </a:lnTo>
                <a:lnTo>
                  <a:pt x="21880" y="2176"/>
                </a:lnTo>
                <a:lnTo>
                  <a:pt x="21737" y="2116"/>
                </a:lnTo>
                <a:lnTo>
                  <a:pt x="21622" y="2061"/>
                </a:lnTo>
                <a:lnTo>
                  <a:pt x="21605" y="2055"/>
                </a:lnTo>
                <a:lnTo>
                  <a:pt x="21594" y="2050"/>
                </a:lnTo>
                <a:lnTo>
                  <a:pt x="21451" y="1989"/>
                </a:lnTo>
                <a:lnTo>
                  <a:pt x="21308" y="1929"/>
                </a:lnTo>
                <a:lnTo>
                  <a:pt x="21164" y="1868"/>
                </a:lnTo>
                <a:lnTo>
                  <a:pt x="21016" y="1807"/>
                </a:lnTo>
                <a:lnTo>
                  <a:pt x="20988" y="1796"/>
                </a:lnTo>
                <a:lnTo>
                  <a:pt x="20872" y="1747"/>
                </a:lnTo>
                <a:cubicBezTo>
                  <a:pt x="20823" y="1730"/>
                  <a:pt x="20773" y="1708"/>
                  <a:pt x="20729" y="1692"/>
                </a:cubicBezTo>
                <a:lnTo>
                  <a:pt x="20580" y="1631"/>
                </a:lnTo>
                <a:lnTo>
                  <a:pt x="20432" y="1576"/>
                </a:lnTo>
                <a:lnTo>
                  <a:pt x="20393" y="1565"/>
                </a:lnTo>
                <a:lnTo>
                  <a:pt x="20360" y="1549"/>
                </a:lnTo>
                <a:lnTo>
                  <a:pt x="20283" y="1521"/>
                </a:lnTo>
                <a:lnTo>
                  <a:pt x="20134" y="1466"/>
                </a:lnTo>
                <a:lnTo>
                  <a:pt x="19980" y="1411"/>
                </a:lnTo>
                <a:lnTo>
                  <a:pt x="19831" y="1361"/>
                </a:lnTo>
                <a:lnTo>
                  <a:pt x="19749" y="1334"/>
                </a:lnTo>
                <a:lnTo>
                  <a:pt x="19716" y="1323"/>
                </a:lnTo>
                <a:lnTo>
                  <a:pt x="19672" y="1306"/>
                </a:lnTo>
                <a:lnTo>
                  <a:pt x="19517" y="1251"/>
                </a:lnTo>
                <a:lnTo>
                  <a:pt x="19358" y="1201"/>
                </a:lnTo>
                <a:lnTo>
                  <a:pt x="19198" y="1152"/>
                </a:lnTo>
                <a:lnTo>
                  <a:pt x="19077" y="1113"/>
                </a:lnTo>
                <a:lnTo>
                  <a:pt x="19049" y="1102"/>
                </a:lnTo>
                <a:lnTo>
                  <a:pt x="19033" y="1097"/>
                </a:lnTo>
                <a:lnTo>
                  <a:pt x="18873" y="1047"/>
                </a:lnTo>
                <a:lnTo>
                  <a:pt x="18702" y="998"/>
                </a:lnTo>
                <a:cubicBezTo>
                  <a:pt x="18647" y="981"/>
                  <a:pt x="18592" y="965"/>
                  <a:pt x="18537" y="948"/>
                </a:cubicBezTo>
                <a:lnTo>
                  <a:pt x="18371" y="904"/>
                </a:lnTo>
                <a:lnTo>
                  <a:pt x="18366" y="904"/>
                </a:lnTo>
                <a:lnTo>
                  <a:pt x="18190" y="854"/>
                </a:lnTo>
                <a:lnTo>
                  <a:pt x="18013" y="805"/>
                </a:lnTo>
                <a:lnTo>
                  <a:pt x="17837" y="761"/>
                </a:lnTo>
                <a:lnTo>
                  <a:pt x="17793" y="744"/>
                </a:lnTo>
                <a:lnTo>
                  <a:pt x="17744" y="733"/>
                </a:lnTo>
                <a:lnTo>
                  <a:pt x="17699" y="722"/>
                </a:lnTo>
                <a:lnTo>
                  <a:pt x="17655" y="711"/>
                </a:lnTo>
                <a:lnTo>
                  <a:pt x="17518" y="678"/>
                </a:lnTo>
                <a:lnTo>
                  <a:pt x="17380" y="645"/>
                </a:lnTo>
                <a:lnTo>
                  <a:pt x="17242" y="612"/>
                </a:lnTo>
                <a:lnTo>
                  <a:pt x="17105" y="579"/>
                </a:lnTo>
                <a:lnTo>
                  <a:pt x="16994" y="557"/>
                </a:lnTo>
                <a:lnTo>
                  <a:pt x="16967" y="546"/>
                </a:lnTo>
                <a:lnTo>
                  <a:pt x="16928" y="540"/>
                </a:lnTo>
                <a:lnTo>
                  <a:pt x="16746" y="502"/>
                </a:lnTo>
                <a:lnTo>
                  <a:pt x="16570" y="463"/>
                </a:lnTo>
                <a:lnTo>
                  <a:pt x="16399" y="425"/>
                </a:lnTo>
                <a:lnTo>
                  <a:pt x="16344" y="414"/>
                </a:lnTo>
                <a:lnTo>
                  <a:pt x="16328" y="414"/>
                </a:lnTo>
                <a:lnTo>
                  <a:pt x="16223" y="392"/>
                </a:lnTo>
                <a:cubicBezTo>
                  <a:pt x="16163" y="381"/>
                  <a:pt x="16107" y="370"/>
                  <a:pt x="16047" y="359"/>
                </a:cubicBezTo>
                <a:lnTo>
                  <a:pt x="15876" y="326"/>
                </a:lnTo>
                <a:lnTo>
                  <a:pt x="15716" y="298"/>
                </a:lnTo>
                <a:lnTo>
                  <a:pt x="15705" y="298"/>
                </a:lnTo>
                <a:lnTo>
                  <a:pt x="15535" y="271"/>
                </a:lnTo>
                <a:lnTo>
                  <a:pt x="15358" y="243"/>
                </a:lnTo>
                <a:lnTo>
                  <a:pt x="15188" y="215"/>
                </a:lnTo>
                <a:lnTo>
                  <a:pt x="15116" y="204"/>
                </a:lnTo>
                <a:lnTo>
                  <a:pt x="15094" y="204"/>
                </a:lnTo>
                <a:lnTo>
                  <a:pt x="15017" y="193"/>
                </a:lnTo>
                <a:lnTo>
                  <a:pt x="14846" y="166"/>
                </a:lnTo>
                <a:lnTo>
                  <a:pt x="14670" y="144"/>
                </a:lnTo>
                <a:lnTo>
                  <a:pt x="14532" y="127"/>
                </a:lnTo>
                <a:lnTo>
                  <a:pt x="14493" y="127"/>
                </a:lnTo>
                <a:lnTo>
                  <a:pt x="14323" y="105"/>
                </a:lnTo>
                <a:lnTo>
                  <a:pt x="14141" y="89"/>
                </a:lnTo>
                <a:lnTo>
                  <a:pt x="13959" y="72"/>
                </a:lnTo>
                <a:lnTo>
                  <a:pt x="13783" y="56"/>
                </a:lnTo>
                <a:lnTo>
                  <a:pt x="13607" y="45"/>
                </a:lnTo>
                <a:cubicBezTo>
                  <a:pt x="13546" y="39"/>
                  <a:pt x="13480" y="34"/>
                  <a:pt x="13419" y="28"/>
                </a:cubicBezTo>
                <a:lnTo>
                  <a:pt x="13414" y="28"/>
                </a:lnTo>
                <a:lnTo>
                  <a:pt x="13221" y="17"/>
                </a:lnTo>
                <a:lnTo>
                  <a:pt x="13028" y="12"/>
                </a:lnTo>
                <a:lnTo>
                  <a:pt x="12896" y="6"/>
                </a:lnTo>
                <a:lnTo>
                  <a:pt x="12841" y="6"/>
                </a:lnTo>
                <a:lnTo>
                  <a:pt x="12621" y="1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21"/>
          <p:cNvSpPr/>
          <p:nvPr/>
        </p:nvSpPr>
        <p:spPr>
          <a:xfrm>
            <a:off x="5596762" y="4480568"/>
            <a:ext cx="59" cy="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close/>
              </a:path>
            </a:pathLst>
          </a:custGeom>
          <a:solidFill>
            <a:srgbClr val="0548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0" name="Google Shape;450;p21"/>
          <p:cNvGrpSpPr/>
          <p:nvPr/>
        </p:nvGrpSpPr>
        <p:grpSpPr>
          <a:xfrm>
            <a:off x="6509638" y="1327580"/>
            <a:ext cx="482100" cy="2050375"/>
            <a:chOff x="5934513" y="1485863"/>
            <a:chExt cx="482100" cy="2050375"/>
          </a:xfrm>
        </p:grpSpPr>
        <p:sp>
          <p:nvSpPr>
            <p:cNvPr id="451" name="Google Shape;451;p21"/>
            <p:cNvSpPr/>
            <p:nvPr/>
          </p:nvSpPr>
          <p:spPr>
            <a:xfrm>
              <a:off x="5934513" y="1485863"/>
              <a:ext cx="482100" cy="482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52" name="Google Shape;452;p21"/>
            <p:cNvCxnSpPr/>
            <p:nvPr/>
          </p:nvCxnSpPr>
          <p:spPr>
            <a:xfrm>
              <a:off x="6175563" y="1928538"/>
              <a:ext cx="0" cy="16077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sp>
        <p:nvSpPr>
          <p:cNvPr id="453" name="Google Shape;453;p21"/>
          <p:cNvSpPr/>
          <p:nvPr/>
        </p:nvSpPr>
        <p:spPr>
          <a:xfrm>
            <a:off x="751813" y="1327617"/>
            <a:ext cx="482100" cy="4821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54" name="Google Shape;454;p21"/>
          <p:cNvCxnSpPr>
            <a:stCxn id="453" idx="4"/>
          </p:cNvCxnSpPr>
          <p:nvPr/>
        </p:nvCxnSpPr>
        <p:spPr>
          <a:xfrm flipH="1">
            <a:off x="991663" y="1809717"/>
            <a:ext cx="1200" cy="637713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455" name="Google Shape;455;p21"/>
          <p:cNvSpPr txBox="1"/>
          <p:nvPr/>
        </p:nvSpPr>
        <p:spPr>
          <a:xfrm>
            <a:off x="1254781" y="1218988"/>
            <a:ext cx="1737300" cy="2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zh-TW" altLang="zh-TW" sz="1700" b="1" dirty="0">
                <a:solidFill>
                  <a:schemeClr val="accent4">
                    <a:lumMod val="50000"/>
                  </a:schemeClr>
                </a:solidFill>
                <a:latin typeface="+mn-ea"/>
                <a:cs typeface="Fira Sans Extra Condensed Medium"/>
              </a:rPr>
              <a:t>認識人物傳記的表述特色及在圖書館書籍的分類。</a:t>
            </a:r>
          </a:p>
          <a:p>
            <a:endParaRPr lang="zh-TW" altLang="en-US" sz="1700" b="1" dirty="0">
              <a:solidFill>
                <a:schemeClr val="accent4">
                  <a:lumMod val="50000"/>
                </a:schemeClr>
              </a:solidFill>
              <a:latin typeface="+mn-ea"/>
              <a:cs typeface="Fira Sans Extra Condensed Medium"/>
              <a:sym typeface="Fira Sans Extra Condensed Medium"/>
            </a:endParaRPr>
          </a:p>
        </p:txBody>
      </p:sp>
      <p:sp>
        <p:nvSpPr>
          <p:cNvPr id="459" name="Google Shape;459;p21"/>
          <p:cNvSpPr txBox="1"/>
          <p:nvPr/>
        </p:nvSpPr>
        <p:spPr>
          <a:xfrm>
            <a:off x="749413" y="1411355"/>
            <a:ext cx="484500" cy="3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  <a:latin typeface="+mj-ea"/>
                <a:ea typeface="+mj-ea"/>
                <a:cs typeface="Fira Sans Extra Condensed Medium"/>
                <a:sym typeface="Fira Sans Extra Condensed Medium"/>
              </a:rPr>
              <a:t>01</a:t>
            </a:r>
            <a:endParaRPr dirty="0">
              <a:solidFill>
                <a:schemeClr val="lt1"/>
              </a:solidFill>
              <a:latin typeface="+mj-ea"/>
              <a:ea typeface="+mj-ea"/>
              <a:cs typeface="Fira Sans Extra Condensed Medium"/>
              <a:sym typeface="Fira Sans Extra Condensed Medium"/>
            </a:endParaRPr>
          </a:p>
        </p:txBody>
      </p:sp>
      <p:grpSp>
        <p:nvGrpSpPr>
          <p:cNvPr id="462" name="Google Shape;462;p21"/>
          <p:cNvGrpSpPr/>
          <p:nvPr/>
        </p:nvGrpSpPr>
        <p:grpSpPr>
          <a:xfrm>
            <a:off x="3641338" y="1327617"/>
            <a:ext cx="482100" cy="1731300"/>
            <a:chOff x="4020713" y="1485900"/>
            <a:chExt cx="482100" cy="1731300"/>
          </a:xfrm>
        </p:grpSpPr>
        <p:sp>
          <p:nvSpPr>
            <p:cNvPr id="463" name="Google Shape;463;p21"/>
            <p:cNvSpPr/>
            <p:nvPr/>
          </p:nvSpPr>
          <p:spPr>
            <a:xfrm>
              <a:off x="4020713" y="1485900"/>
              <a:ext cx="482100" cy="482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64" name="Google Shape;464;p21"/>
            <p:cNvCxnSpPr>
              <a:stCxn id="463" idx="4"/>
            </p:cNvCxnSpPr>
            <p:nvPr/>
          </p:nvCxnSpPr>
          <p:spPr>
            <a:xfrm>
              <a:off x="4261763" y="1968000"/>
              <a:ext cx="0" cy="1249200"/>
            </a:xfrm>
            <a:prstGeom prst="straightConnector1">
              <a:avLst/>
            </a:prstGeom>
            <a:noFill/>
            <a:ln w="1905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sp>
        <p:nvSpPr>
          <p:cNvPr id="465" name="Google Shape;465;p21"/>
          <p:cNvSpPr txBox="1"/>
          <p:nvPr/>
        </p:nvSpPr>
        <p:spPr>
          <a:xfrm>
            <a:off x="3635363" y="1411355"/>
            <a:ext cx="484500" cy="3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+mj-ea"/>
                <a:ea typeface="+mj-ea"/>
                <a:cs typeface="Fira Sans Extra Condensed Medium"/>
                <a:sym typeface="Fira Sans Extra Condensed Medium"/>
              </a:rPr>
              <a:t>02</a:t>
            </a:r>
            <a:endParaRPr>
              <a:solidFill>
                <a:schemeClr val="lt1"/>
              </a:solidFill>
              <a:latin typeface="+mj-ea"/>
              <a:ea typeface="+mj-ea"/>
              <a:cs typeface="Fira Sans Extra Condensed Medium"/>
              <a:sym typeface="Fira Sans Extra Condensed Medium"/>
            </a:endParaRPr>
          </a:p>
        </p:txBody>
      </p:sp>
      <p:sp>
        <p:nvSpPr>
          <p:cNvPr id="466" name="Google Shape;466;p21"/>
          <p:cNvSpPr txBox="1"/>
          <p:nvPr/>
        </p:nvSpPr>
        <p:spPr>
          <a:xfrm>
            <a:off x="6500113" y="1411355"/>
            <a:ext cx="484500" cy="3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+mj-ea"/>
                <a:ea typeface="+mj-ea"/>
                <a:cs typeface="Fira Sans Extra Condensed Medium"/>
                <a:sym typeface="Fira Sans Extra Condensed Medium"/>
              </a:rPr>
              <a:t>03</a:t>
            </a:r>
            <a:endParaRPr>
              <a:solidFill>
                <a:schemeClr val="lt1"/>
              </a:solidFill>
              <a:latin typeface="+mj-ea"/>
              <a:ea typeface="+mj-ea"/>
              <a:cs typeface="Fira Sans Extra Condensed Medium"/>
              <a:sym typeface="Fira Sans Extra Condensed Medium"/>
            </a:endParaRPr>
          </a:p>
        </p:txBody>
      </p:sp>
      <p:sp>
        <p:nvSpPr>
          <p:cNvPr id="467" name="Google Shape;467;p21"/>
          <p:cNvSpPr txBox="1"/>
          <p:nvPr/>
        </p:nvSpPr>
        <p:spPr>
          <a:xfrm>
            <a:off x="2193613" y="4300242"/>
            <a:ext cx="484500" cy="3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+mj-ea"/>
                <a:ea typeface="+mj-ea"/>
                <a:cs typeface="Fira Sans Extra Condensed Medium"/>
                <a:sym typeface="Fira Sans Extra Condensed Medium"/>
              </a:rPr>
              <a:t>04</a:t>
            </a:r>
            <a:endParaRPr>
              <a:solidFill>
                <a:schemeClr val="lt1"/>
              </a:solidFill>
              <a:latin typeface="+mj-ea"/>
              <a:ea typeface="+mj-ea"/>
              <a:cs typeface="Fira Sans Extra Condensed Medium"/>
              <a:sym typeface="Fira Sans Extra Condensed Medium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學習目標</a:t>
            </a:r>
          </a:p>
        </p:txBody>
      </p:sp>
      <p:sp>
        <p:nvSpPr>
          <p:cNvPr id="43" name="Google Shape;455;p21"/>
          <p:cNvSpPr txBox="1"/>
          <p:nvPr/>
        </p:nvSpPr>
        <p:spPr>
          <a:xfrm>
            <a:off x="4222918" y="1342900"/>
            <a:ext cx="1737300" cy="2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zh-TW" altLang="zh-TW" sz="1700" b="1" dirty="0">
                <a:solidFill>
                  <a:schemeClr val="accent3">
                    <a:lumMod val="75000"/>
                  </a:schemeClr>
                </a:solidFill>
                <a:latin typeface="+mn-ea"/>
                <a:cs typeface="Fira Sans Extra Condensed Medium"/>
              </a:rPr>
              <a:t>學會運用館藏查詢系統找到人物傳記書籍和非書資料。</a:t>
            </a:r>
          </a:p>
          <a:p>
            <a:pPr lvl="0"/>
            <a:endParaRPr lang="zh-TW" altLang="en-US" sz="1700" b="1" dirty="0">
              <a:solidFill>
                <a:schemeClr val="accent3">
                  <a:lumMod val="75000"/>
                </a:schemeClr>
              </a:solidFill>
              <a:latin typeface="+mn-ea"/>
              <a:cs typeface="Fira Sans Extra Condensed Medium"/>
              <a:sym typeface="Fira Sans Extra Condensed Medium"/>
            </a:endParaRPr>
          </a:p>
        </p:txBody>
      </p:sp>
      <p:sp>
        <p:nvSpPr>
          <p:cNvPr id="45" name="Google Shape;455;p21"/>
          <p:cNvSpPr txBox="1"/>
          <p:nvPr/>
        </p:nvSpPr>
        <p:spPr>
          <a:xfrm>
            <a:off x="7092280" y="1342900"/>
            <a:ext cx="1737300" cy="2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zh-TW" altLang="zh-TW" sz="1700" b="1" dirty="0">
                <a:solidFill>
                  <a:schemeClr val="accent2">
                    <a:lumMod val="75000"/>
                  </a:schemeClr>
                </a:solidFill>
                <a:latin typeface="+mn-ea"/>
                <a:cs typeface="Fira Sans Extra Condensed Medium"/>
              </a:rPr>
              <a:t>學習閱讀人物傳記的策略</a:t>
            </a:r>
            <a:r>
              <a:rPr lang="en-US" altLang="zh-TW" sz="1700" b="1" dirty="0">
                <a:solidFill>
                  <a:schemeClr val="accent2">
                    <a:lumMod val="75000"/>
                  </a:schemeClr>
                </a:solidFill>
                <a:latin typeface="+mn-ea"/>
                <a:cs typeface="Fira Sans Extra Condensed Medium"/>
              </a:rPr>
              <a:t>(</a:t>
            </a:r>
            <a:r>
              <a:rPr lang="zh-TW" altLang="zh-TW" sz="1700" b="1" dirty="0">
                <a:solidFill>
                  <a:schemeClr val="accent2">
                    <a:lumMod val="75000"/>
                  </a:schemeClr>
                </a:solidFill>
                <a:latin typeface="+mn-ea"/>
                <a:cs typeface="Fira Sans Extra Condensed Medium"/>
              </a:rPr>
              <a:t>結構、推論、提問</a:t>
            </a:r>
            <a:r>
              <a:rPr lang="en-US" altLang="zh-TW" sz="1700" b="1" dirty="0">
                <a:solidFill>
                  <a:schemeClr val="accent2">
                    <a:lumMod val="75000"/>
                  </a:schemeClr>
                </a:solidFill>
                <a:latin typeface="+mn-ea"/>
                <a:cs typeface="Fira Sans Extra Condensed Medium"/>
              </a:rPr>
              <a:t>)</a:t>
            </a:r>
            <a:r>
              <a:rPr lang="zh-TW" altLang="zh-TW" sz="1700" b="1" dirty="0">
                <a:solidFill>
                  <a:schemeClr val="accent2">
                    <a:lumMod val="75000"/>
                  </a:schemeClr>
                </a:solidFill>
                <a:latin typeface="+mn-ea"/>
                <a:cs typeface="Fira Sans Extra Condensed Medium"/>
              </a:rPr>
              <a:t>。</a:t>
            </a:r>
            <a:endParaRPr lang="zh-TW" altLang="en-US" sz="1700" b="1" dirty="0">
              <a:solidFill>
                <a:schemeClr val="accent2">
                  <a:lumMod val="75000"/>
                </a:schemeClr>
              </a:solidFill>
              <a:latin typeface="+mn-ea"/>
              <a:cs typeface="Fira Sans Extra Condensed Medium"/>
              <a:sym typeface="Fira Sans Extra Condensed Medium"/>
            </a:endParaRPr>
          </a:p>
        </p:txBody>
      </p:sp>
      <p:sp>
        <p:nvSpPr>
          <p:cNvPr id="47" name="Google Shape;455;p21"/>
          <p:cNvSpPr txBox="1"/>
          <p:nvPr/>
        </p:nvSpPr>
        <p:spPr>
          <a:xfrm>
            <a:off x="356664" y="3683847"/>
            <a:ext cx="1737300" cy="2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/>
            <a:r>
              <a:rPr lang="zh-TW" altLang="zh-TW" sz="1700" b="1" dirty="0">
                <a:solidFill>
                  <a:schemeClr val="accent6"/>
                </a:solidFill>
                <a:latin typeface="+mn-ea"/>
                <a:cs typeface="Fira Sans Extra Condensed Medium"/>
              </a:rPr>
              <a:t>運用六何法、故事梯整理傳記故事結構，並能重述故事大意。</a:t>
            </a:r>
          </a:p>
          <a:p>
            <a:pPr lvl="0" algn="r"/>
            <a:endParaRPr lang="zh-TW" altLang="en-US" sz="1700" b="1" dirty="0">
              <a:solidFill>
                <a:schemeClr val="accent6"/>
              </a:solidFill>
              <a:latin typeface="+mn-ea"/>
              <a:cs typeface="Fira Sans Extra Condensed Medium"/>
              <a:sym typeface="Fira Sans Extra Condensed Medium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125746" y="3844401"/>
            <a:ext cx="2042135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1700" b="1" dirty="0">
                <a:solidFill>
                  <a:schemeClr val="accent5">
                    <a:lumMod val="75000"/>
                  </a:schemeClr>
                </a:solidFill>
                <a:latin typeface="+mn-ea"/>
                <a:cs typeface="Fira Sans Extra Condensed Medium"/>
              </a:rPr>
              <a:t>討論大人物的思想與舉止，發現其人生智慧，進而成為典範學習對象。</a:t>
            </a:r>
            <a:endParaRPr lang="zh-TW" altLang="en-US" sz="1700" b="1" dirty="0">
              <a:solidFill>
                <a:schemeClr val="accent5">
                  <a:lumMod val="75000"/>
                </a:schemeClr>
              </a:solidFill>
              <a:latin typeface="+mn-ea"/>
              <a:cs typeface="Fira Sans Extra Condensed Medium"/>
            </a:endParaRPr>
          </a:p>
        </p:txBody>
      </p:sp>
    </p:spTree>
    <p:extLst>
      <p:ext uri="{BB962C8B-B14F-4D97-AF65-F5344CB8AC3E}">
        <p14:creationId xmlns:p14="http://schemas.microsoft.com/office/powerpoint/2010/main" val="2025714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13809" y="-20256"/>
            <a:ext cx="8653438" cy="5163666"/>
          </a:xfrm>
          <a:prstGeom prst="rect">
            <a:avLst/>
          </a:prstGeom>
          <a:solidFill>
            <a:srgbClr val="FDFC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43608" y="80420"/>
            <a:ext cx="5925344" cy="857250"/>
          </a:xfrm>
        </p:spPr>
        <p:txBody>
          <a:bodyPr>
            <a:normAutofit/>
          </a:bodyPr>
          <a:lstStyle/>
          <a:p>
            <a:pPr algn="l"/>
            <a:r>
              <a:rPr lang="zh-TW" altLang="en-US" b="1" dirty="0">
                <a:latin typeface="+mj-ea"/>
              </a:rPr>
              <a:t>一、</a:t>
            </a:r>
            <a:r>
              <a:rPr lang="zh-TW" altLang="zh-TW" b="1" dirty="0">
                <a:latin typeface="+mj-ea"/>
              </a:rPr>
              <a:t>看</a:t>
            </a:r>
            <a:r>
              <a:rPr lang="zh-TW" altLang="en-US" b="1" dirty="0">
                <a:latin typeface="+mj-ea"/>
              </a:rPr>
              <a:t>封面</a:t>
            </a:r>
            <a:r>
              <a:rPr lang="zh-TW" altLang="zh-TW" b="1" dirty="0">
                <a:latin typeface="+mj-ea"/>
              </a:rPr>
              <a:t>猜</a:t>
            </a:r>
            <a:r>
              <a:rPr lang="zh-TW" altLang="en-US" b="1" dirty="0">
                <a:latin typeface="+mj-ea"/>
              </a:rPr>
              <a:t>成就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635"/>
          <a:stretch/>
        </p:blipFill>
        <p:spPr>
          <a:xfrm>
            <a:off x="16818" y="-32023"/>
            <a:ext cx="947489" cy="51435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407398" y="1232922"/>
            <a:ext cx="351027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從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封面和插圖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可以</a:t>
            </a: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猜測大人物的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哪些事情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?</a:t>
            </a:r>
          </a:p>
          <a:p>
            <a:pPr marL="539750" lvl="2" indent="-360363">
              <a:buFont typeface="Wingdings" panose="05000000000000000000" pitchFamily="2" charset="2"/>
              <a:buChar char="p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姓名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539750" lvl="2" indent="-360363">
              <a:buFont typeface="Wingdings" panose="05000000000000000000" pitchFamily="2" charset="2"/>
              <a:buChar char="p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性別</a:t>
            </a:r>
          </a:p>
          <a:p>
            <a:pPr marL="539750" lvl="2" indent="-360363">
              <a:buFont typeface="Wingdings" panose="05000000000000000000" pitchFamily="2" charset="2"/>
              <a:buChar char="p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成就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539750" lvl="2" indent="-360363">
              <a:buFont typeface="Wingdings" panose="05000000000000000000" pitchFamily="2" charset="2"/>
              <a:buChar char="p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個性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440328" y="247225"/>
            <a:ext cx="19800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～綜合</a:t>
            </a:r>
            <a:r>
              <a:rPr lang="zh-TW" altLang="zh-TW" sz="28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預測</a:t>
            </a:r>
            <a:endParaRPr lang="zh-TW" altLang="en-US" sz="2800" b="1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BD081BAE-FCCB-4A69-8E0A-A25C16BD4A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1146803"/>
            <a:ext cx="4375913" cy="3787474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ACA1772F-2E4F-4B47-99C4-5119DA17D227}"/>
              </a:ext>
            </a:extLst>
          </p:cNvPr>
          <p:cNvSpPr/>
          <p:nvPr/>
        </p:nvSpPr>
        <p:spPr>
          <a:xfrm>
            <a:off x="5307437" y="4218242"/>
            <a:ext cx="2792545" cy="715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349">
                <a:solidFill>
                  <a:srgbClr val="FF0000"/>
                </a:solidFill>
              </a:rPr>
              <a:t>作者</a:t>
            </a:r>
            <a:r>
              <a:rPr lang="en-US" altLang="zh-TW" sz="1349">
                <a:solidFill>
                  <a:srgbClr val="FF0000"/>
                </a:solidFill>
              </a:rPr>
              <a:t>/</a:t>
            </a:r>
            <a:r>
              <a:rPr lang="zh-TW" altLang="en-US" sz="1349">
                <a:solidFill>
                  <a:srgbClr val="FF0000"/>
                </a:solidFill>
              </a:rPr>
              <a:t>繪者：費歐娜．羅賓森</a:t>
            </a:r>
            <a:r>
              <a:rPr lang="zh-TW" altLang="en-US" sz="1349" dirty="0">
                <a:solidFill>
                  <a:srgbClr val="FF0000"/>
                </a:solidFill>
              </a:rPr>
              <a:t> </a:t>
            </a:r>
            <a:endParaRPr lang="en-US" altLang="zh-TW" sz="1349" dirty="0">
              <a:solidFill>
                <a:srgbClr val="FF0000"/>
              </a:solidFill>
            </a:endParaRPr>
          </a:p>
          <a:p>
            <a:r>
              <a:rPr lang="zh-TW" altLang="en-US" sz="1349" dirty="0">
                <a:solidFill>
                  <a:srgbClr val="FF0000"/>
                </a:solidFill>
              </a:rPr>
              <a:t>譯者：</a:t>
            </a:r>
            <a:r>
              <a:rPr lang="zh-TW" altLang="en-US" sz="1349">
                <a:solidFill>
                  <a:srgbClr val="FF0000"/>
                </a:solidFill>
              </a:rPr>
              <a:t> 柯倩華</a:t>
            </a:r>
            <a:endParaRPr lang="zh-TW" altLang="en-US" sz="1349" dirty="0">
              <a:solidFill>
                <a:srgbClr val="FF0000"/>
              </a:solidFill>
            </a:endParaRPr>
          </a:p>
          <a:p>
            <a:r>
              <a:rPr lang="zh-TW" altLang="en-US" sz="1349">
                <a:solidFill>
                  <a:srgbClr val="FF0000"/>
                </a:solidFill>
              </a:rPr>
              <a:t>出版社</a:t>
            </a:r>
            <a:r>
              <a:rPr lang="zh-TW" altLang="en-US" sz="1349" dirty="0">
                <a:solidFill>
                  <a:srgbClr val="FF0000"/>
                </a:solidFill>
              </a:rPr>
              <a:t>：維京</a:t>
            </a:r>
          </a:p>
        </p:txBody>
      </p:sp>
    </p:spTree>
    <p:extLst>
      <p:ext uri="{BB962C8B-B14F-4D97-AF65-F5344CB8AC3E}">
        <p14:creationId xmlns:p14="http://schemas.microsoft.com/office/powerpoint/2010/main" val="18920616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13809" y="-20256"/>
            <a:ext cx="8653438" cy="5163666"/>
          </a:xfrm>
          <a:prstGeom prst="rect">
            <a:avLst/>
          </a:prstGeom>
          <a:solidFill>
            <a:srgbClr val="FDFC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43608" y="80420"/>
            <a:ext cx="5925344" cy="857250"/>
          </a:xfrm>
        </p:spPr>
        <p:txBody>
          <a:bodyPr>
            <a:normAutofit/>
          </a:bodyPr>
          <a:lstStyle/>
          <a:p>
            <a:pPr algn="l"/>
            <a:r>
              <a:rPr lang="zh-TW" altLang="en-US" b="1" dirty="0">
                <a:latin typeface="+mj-ea"/>
              </a:rPr>
              <a:t>一、</a:t>
            </a:r>
            <a:r>
              <a:rPr lang="zh-TW" altLang="zh-TW" b="1" dirty="0">
                <a:latin typeface="+mj-ea"/>
              </a:rPr>
              <a:t>看</a:t>
            </a:r>
            <a:r>
              <a:rPr lang="zh-TW" altLang="en-US" b="1" dirty="0">
                <a:latin typeface="+mj-ea"/>
              </a:rPr>
              <a:t>封面</a:t>
            </a:r>
            <a:r>
              <a:rPr lang="zh-TW" altLang="zh-TW" b="1" dirty="0">
                <a:latin typeface="+mj-ea"/>
              </a:rPr>
              <a:t>猜</a:t>
            </a:r>
            <a:r>
              <a:rPr lang="zh-TW" altLang="en-US" b="1" dirty="0">
                <a:latin typeface="+mj-ea"/>
              </a:rPr>
              <a:t>成就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635"/>
          <a:stretch/>
        </p:blipFill>
        <p:spPr>
          <a:xfrm>
            <a:off x="16818" y="-32023"/>
            <a:ext cx="947489" cy="51435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440328" y="247225"/>
            <a:ext cx="19800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～綜合</a:t>
            </a:r>
            <a:r>
              <a:rPr lang="zh-TW" altLang="zh-TW" sz="28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預測</a:t>
            </a:r>
            <a:endParaRPr lang="zh-TW" altLang="en-US" sz="2800" b="1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BD081BAE-FCCB-4A69-8E0A-A25C16BD4A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3" y="1146803"/>
            <a:ext cx="4018802" cy="3478385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E28966C4-857D-407F-A441-8AC9BA2512E2}"/>
              </a:ext>
            </a:extLst>
          </p:cNvPr>
          <p:cNvSpPr txBox="1"/>
          <p:nvPr/>
        </p:nvSpPr>
        <p:spPr>
          <a:xfrm>
            <a:off x="5004049" y="1284880"/>
            <a:ext cx="380608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lvl="1" indent="-358775">
              <a:buFont typeface="Wingdings" panose="05000000000000000000" pitchFamily="2" charset="2"/>
              <a:buChar char="p"/>
            </a:pPr>
            <a:r>
              <a:rPr lang="zh-TW" altLang="en-US" sz="22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姓名：</a:t>
            </a:r>
            <a:r>
              <a:rPr lang="zh-TW" altLang="en-US" sz="2200">
                <a:solidFill>
                  <a:schemeClr val="bg1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愛達</a:t>
            </a:r>
            <a:r>
              <a:rPr lang="en-US" altLang="zh-TW" sz="2200">
                <a:solidFill>
                  <a:schemeClr val="bg1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·</a:t>
            </a:r>
            <a:r>
              <a:rPr lang="zh-TW" altLang="en-US" sz="2200">
                <a:solidFill>
                  <a:schemeClr val="bg1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勒芙蕾絲</a:t>
            </a:r>
            <a:endParaRPr lang="en-US" altLang="zh-TW" sz="220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58775" lvl="1" indent="-358775">
              <a:buFont typeface="Wingdings" panose="05000000000000000000" pitchFamily="2" charset="2"/>
              <a:buChar char="p"/>
            </a:pPr>
            <a:r>
              <a:rPr lang="zh-TW" altLang="en-US" sz="22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性別：</a:t>
            </a:r>
            <a:r>
              <a:rPr lang="en-US" altLang="zh-TW" sz="22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en-US" sz="2200">
                <a:solidFill>
                  <a:schemeClr val="bg1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女</a:t>
            </a:r>
            <a:endParaRPr lang="en-US" altLang="zh-TW" sz="2200">
              <a:solidFill>
                <a:schemeClr val="bg1">
                  <a:lumMod val="1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58775" lvl="1" indent="-358775">
              <a:buFont typeface="Wingdings" panose="05000000000000000000" pitchFamily="2" charset="2"/>
              <a:buChar char="p"/>
            </a:pPr>
            <a:r>
              <a:rPr lang="zh-TW" altLang="en-US" sz="22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成就</a:t>
            </a:r>
            <a:endParaRPr lang="en-US" altLang="zh-TW" sz="220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000">
                <a:solidFill>
                  <a:schemeClr val="bg1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擁有豐富的想像力和數學技能</a:t>
            </a:r>
            <a:endParaRPr lang="en-US" altLang="zh-TW" sz="2000">
              <a:solidFill>
                <a:schemeClr val="bg1">
                  <a:lumMod val="1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000">
                <a:solidFill>
                  <a:schemeClr val="bg1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第一位主張計算機不只可以用來算數的人</a:t>
            </a:r>
            <a:endParaRPr lang="en-US" altLang="zh-TW" sz="2000">
              <a:solidFill>
                <a:schemeClr val="bg1">
                  <a:lumMod val="1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000">
                <a:solidFill>
                  <a:schemeClr val="bg1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世界上第一位電腦程式設計師</a:t>
            </a:r>
            <a:endParaRPr lang="en-US" altLang="zh-TW" sz="2000">
              <a:solidFill>
                <a:schemeClr val="bg1">
                  <a:lumMod val="1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58775" lvl="1" indent="-358775">
              <a:buFont typeface="Wingdings" panose="05000000000000000000" pitchFamily="2" charset="2"/>
              <a:buChar char="p"/>
            </a:pPr>
            <a:r>
              <a:rPr lang="zh-TW" altLang="en-US" sz="22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個性： </a:t>
            </a:r>
            <a:r>
              <a:rPr lang="zh-TW" altLang="en-US" sz="2000">
                <a:solidFill>
                  <a:schemeClr val="bg1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有想像力與創新力</a:t>
            </a:r>
            <a:endParaRPr lang="en-US" altLang="zh-TW" sz="2000">
              <a:solidFill>
                <a:schemeClr val="bg1">
                  <a:lumMod val="1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C82A8C6-6396-43A5-B04A-E357DE3A04CD}"/>
              </a:ext>
            </a:extLst>
          </p:cNvPr>
          <p:cNvSpPr/>
          <p:nvPr/>
        </p:nvSpPr>
        <p:spPr>
          <a:xfrm>
            <a:off x="5004049" y="4267590"/>
            <a:ext cx="2792545" cy="715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349">
                <a:solidFill>
                  <a:srgbClr val="FF0000"/>
                </a:solidFill>
              </a:rPr>
              <a:t>作者</a:t>
            </a:r>
            <a:r>
              <a:rPr lang="en-US" altLang="zh-TW" sz="1349">
                <a:solidFill>
                  <a:srgbClr val="FF0000"/>
                </a:solidFill>
              </a:rPr>
              <a:t>/</a:t>
            </a:r>
            <a:r>
              <a:rPr lang="zh-TW" altLang="en-US" sz="1349">
                <a:solidFill>
                  <a:srgbClr val="FF0000"/>
                </a:solidFill>
              </a:rPr>
              <a:t>繪者：費歐娜．羅賓森</a:t>
            </a:r>
            <a:r>
              <a:rPr lang="zh-TW" altLang="en-US" sz="1349" dirty="0">
                <a:solidFill>
                  <a:srgbClr val="FF0000"/>
                </a:solidFill>
              </a:rPr>
              <a:t> </a:t>
            </a:r>
            <a:endParaRPr lang="en-US" altLang="zh-TW" sz="1349" dirty="0">
              <a:solidFill>
                <a:srgbClr val="FF0000"/>
              </a:solidFill>
            </a:endParaRPr>
          </a:p>
          <a:p>
            <a:r>
              <a:rPr lang="zh-TW" altLang="en-US" sz="1349" dirty="0">
                <a:solidFill>
                  <a:srgbClr val="FF0000"/>
                </a:solidFill>
              </a:rPr>
              <a:t>譯者：</a:t>
            </a:r>
            <a:r>
              <a:rPr lang="zh-TW" altLang="en-US" sz="1349">
                <a:solidFill>
                  <a:srgbClr val="FF0000"/>
                </a:solidFill>
              </a:rPr>
              <a:t> 柯倩華</a:t>
            </a:r>
            <a:endParaRPr lang="zh-TW" altLang="en-US" sz="1349" dirty="0">
              <a:solidFill>
                <a:srgbClr val="FF0000"/>
              </a:solidFill>
            </a:endParaRPr>
          </a:p>
          <a:p>
            <a:r>
              <a:rPr lang="zh-TW" altLang="en-US" sz="1349">
                <a:solidFill>
                  <a:srgbClr val="FF0000"/>
                </a:solidFill>
              </a:rPr>
              <a:t>出版社</a:t>
            </a:r>
            <a:r>
              <a:rPr lang="zh-TW" altLang="en-US" sz="1349" dirty="0">
                <a:solidFill>
                  <a:srgbClr val="FF0000"/>
                </a:solidFill>
              </a:rPr>
              <a:t>：維京</a:t>
            </a:r>
          </a:p>
        </p:txBody>
      </p:sp>
    </p:spTree>
    <p:extLst>
      <p:ext uri="{BB962C8B-B14F-4D97-AF65-F5344CB8AC3E}">
        <p14:creationId xmlns:p14="http://schemas.microsoft.com/office/powerpoint/2010/main" val="1787116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13809" y="-20256"/>
            <a:ext cx="8653438" cy="5163666"/>
          </a:xfrm>
          <a:prstGeom prst="rect">
            <a:avLst/>
          </a:prstGeom>
          <a:solidFill>
            <a:srgbClr val="FDFC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05361" y="17255"/>
            <a:ext cx="7598350" cy="857250"/>
          </a:xfrm>
        </p:spPr>
        <p:txBody>
          <a:bodyPr>
            <a:normAutofit/>
          </a:bodyPr>
          <a:lstStyle/>
          <a:p>
            <a:pPr algn="l"/>
            <a:r>
              <a:rPr lang="zh-TW" altLang="en-US" b="1" dirty="0">
                <a:latin typeface="+mj-ea"/>
              </a:rPr>
              <a:t>一、</a:t>
            </a:r>
            <a:r>
              <a:rPr lang="zh-TW" altLang="zh-TW" b="1" dirty="0">
                <a:latin typeface="+mj-ea"/>
              </a:rPr>
              <a:t>看</a:t>
            </a:r>
            <a:r>
              <a:rPr lang="zh-TW" altLang="en-US" b="1" dirty="0">
                <a:latin typeface="+mj-ea"/>
              </a:rPr>
              <a:t>封面</a:t>
            </a:r>
            <a:r>
              <a:rPr lang="zh-TW" altLang="zh-TW" b="1" dirty="0">
                <a:latin typeface="+mj-ea"/>
              </a:rPr>
              <a:t>猜</a:t>
            </a:r>
            <a:r>
              <a:rPr lang="zh-TW" altLang="en-US" b="1" dirty="0">
                <a:latin typeface="+mj-ea"/>
              </a:rPr>
              <a:t>成就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635"/>
          <a:stretch/>
        </p:blipFill>
        <p:spPr>
          <a:xfrm>
            <a:off x="16818" y="-32023"/>
            <a:ext cx="947489" cy="514350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4281006" y="4044989"/>
            <a:ext cx="4225019" cy="930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349" dirty="0">
                <a:solidFill>
                  <a:srgbClr val="FF0000"/>
                </a:solidFill>
              </a:rPr>
              <a:t>作者： 露西．布朗里奇 </a:t>
            </a:r>
            <a:endParaRPr lang="en-US" altLang="zh-TW" sz="1349" dirty="0">
              <a:solidFill>
                <a:srgbClr val="FF0000"/>
              </a:solidFill>
            </a:endParaRPr>
          </a:p>
          <a:p>
            <a:r>
              <a:rPr lang="zh-TW" altLang="en-US" sz="1349" dirty="0">
                <a:solidFill>
                  <a:srgbClr val="FF0000"/>
                </a:solidFill>
              </a:rPr>
              <a:t>譯者： 朱恩伶</a:t>
            </a:r>
          </a:p>
          <a:p>
            <a:r>
              <a:rPr lang="zh-TW" altLang="en-US" sz="1349" dirty="0">
                <a:solidFill>
                  <a:srgbClr val="FF0000"/>
                </a:solidFill>
              </a:rPr>
              <a:t>繪者：</a:t>
            </a:r>
            <a:r>
              <a:rPr lang="fr-FR" altLang="zh-TW" sz="1400" dirty="0"/>
              <a:t> </a:t>
            </a:r>
            <a:r>
              <a:rPr lang="zh-TW" altLang="fr-FR" sz="1349" dirty="0">
                <a:solidFill>
                  <a:srgbClr val="FF0000"/>
                </a:solidFill>
              </a:rPr>
              <a:t>卡洛琳．邦妮．穆勒</a:t>
            </a:r>
            <a:r>
              <a:rPr lang="fr-FR" altLang="zh-TW" sz="1349" dirty="0">
                <a:solidFill>
                  <a:srgbClr val="FF0000"/>
                </a:solidFill>
              </a:rPr>
              <a:t>(Caroline Bonne Müller)</a:t>
            </a:r>
          </a:p>
          <a:p>
            <a:r>
              <a:rPr lang="zh-TW" altLang="en-US" sz="1349" dirty="0">
                <a:solidFill>
                  <a:srgbClr val="FF0000"/>
                </a:solidFill>
              </a:rPr>
              <a:t>出版社：維京</a:t>
            </a:r>
          </a:p>
        </p:txBody>
      </p:sp>
      <p:pic>
        <p:nvPicPr>
          <p:cNvPr id="9" name="圖片 8" descr="從經典名畫認識藝術家：捕捉光影的莫內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0" r="2372"/>
          <a:stretch/>
        </p:blipFill>
        <p:spPr bwMode="auto">
          <a:xfrm>
            <a:off x="1187624" y="1063625"/>
            <a:ext cx="2880320" cy="374037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3F7765E2-6381-4F24-86B4-E20E8896577E}"/>
              </a:ext>
            </a:extLst>
          </p:cNvPr>
          <p:cNvSpPr/>
          <p:nvPr/>
        </p:nvSpPr>
        <p:spPr>
          <a:xfrm>
            <a:off x="4427984" y="1054073"/>
            <a:ext cx="3510271" cy="2979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從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封面和插圖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可以</a:t>
            </a: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猜測大人物的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哪些事情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?</a:t>
            </a:r>
          </a:p>
          <a:p>
            <a:pPr marL="539750" lvl="2" indent="-360363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姓名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539750" lvl="2" indent="-360363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性別</a:t>
            </a:r>
          </a:p>
          <a:p>
            <a:pPr marL="539750" lvl="2" indent="-360363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成就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539750" lvl="2" indent="-360363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個性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350979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13809" y="-20256"/>
            <a:ext cx="8653438" cy="5163666"/>
          </a:xfrm>
          <a:prstGeom prst="rect">
            <a:avLst/>
          </a:prstGeom>
          <a:solidFill>
            <a:srgbClr val="FDFC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05361" y="17255"/>
            <a:ext cx="7598350" cy="857250"/>
          </a:xfrm>
        </p:spPr>
        <p:txBody>
          <a:bodyPr>
            <a:normAutofit/>
          </a:bodyPr>
          <a:lstStyle/>
          <a:p>
            <a:pPr algn="l"/>
            <a:r>
              <a:rPr lang="zh-TW" altLang="en-US" b="1" dirty="0">
                <a:latin typeface="+mj-ea"/>
              </a:rPr>
              <a:t>一、</a:t>
            </a:r>
            <a:r>
              <a:rPr lang="zh-TW" altLang="zh-TW" b="1" dirty="0">
                <a:latin typeface="+mj-ea"/>
              </a:rPr>
              <a:t>看</a:t>
            </a:r>
            <a:r>
              <a:rPr lang="zh-TW" altLang="en-US" b="1" dirty="0">
                <a:latin typeface="+mj-ea"/>
              </a:rPr>
              <a:t>封面</a:t>
            </a:r>
            <a:r>
              <a:rPr lang="zh-TW" altLang="zh-TW" b="1" dirty="0">
                <a:latin typeface="+mj-ea"/>
              </a:rPr>
              <a:t>猜</a:t>
            </a:r>
            <a:r>
              <a:rPr lang="zh-TW" altLang="en-US" b="1" dirty="0">
                <a:latin typeface="+mj-ea"/>
              </a:rPr>
              <a:t>成就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635"/>
          <a:stretch/>
        </p:blipFill>
        <p:spPr>
          <a:xfrm>
            <a:off x="16818" y="-32023"/>
            <a:ext cx="947489" cy="5143500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FB7CA790-5A83-44C2-B8F8-B46DFC2A3275}"/>
              </a:ext>
            </a:extLst>
          </p:cNvPr>
          <p:cNvSpPr txBox="1"/>
          <p:nvPr/>
        </p:nvSpPr>
        <p:spPr>
          <a:xfrm>
            <a:off x="4499992" y="1131590"/>
            <a:ext cx="4608512" cy="3302314"/>
          </a:xfrm>
          <a:prstGeom prst="rect">
            <a:avLst/>
          </a:prstGeom>
          <a:solidFill>
            <a:srgbClr val="FDFCF9"/>
          </a:solidFill>
        </p:spPr>
        <p:txBody>
          <a:bodyPr wrap="square" rtlCol="0">
            <a:spAutoFit/>
          </a:bodyPr>
          <a:lstStyle/>
          <a:p>
            <a:pPr marL="358775" lvl="1" indent="-358775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TW" altLang="en-US" sz="22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姓名：</a:t>
            </a:r>
            <a:r>
              <a:rPr lang="zh-TW" altLang="en-US" sz="240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克勞德．莫內</a:t>
            </a:r>
            <a:endParaRPr lang="en-US" altLang="zh-TW" sz="220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58775" lvl="1" indent="-358775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TW" altLang="en-US" sz="22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性別：</a:t>
            </a:r>
            <a:r>
              <a:rPr lang="zh-TW" altLang="en-US" sz="240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男</a:t>
            </a:r>
            <a:endParaRPr lang="en-US" altLang="zh-TW" sz="240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58775" lvl="1" indent="-358775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TW" altLang="en-US" sz="22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成就</a:t>
            </a:r>
            <a:endParaRPr lang="en-US" altLang="zh-TW" sz="220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40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法國畫家</a:t>
            </a:r>
            <a:endParaRPr lang="en-US" altLang="zh-TW" sz="240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40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擅長畫戶外光影與流動的水面</a:t>
            </a:r>
            <a:endParaRPr lang="en-US" altLang="zh-TW" sz="240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40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開創了藝術史上的「印象派」</a:t>
            </a:r>
            <a:endParaRPr lang="en-US" altLang="zh-TW" sz="220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58775" lvl="1" indent="-358775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TW" altLang="en-US" sz="22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個性：</a:t>
            </a:r>
            <a:r>
              <a:rPr lang="zh-TW" altLang="en-US" sz="240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不墨守成規</a:t>
            </a:r>
            <a:endParaRPr lang="en-US" altLang="zh-TW" sz="240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圖片 11" descr="從經典名畫認識藝術家：捕捉光影的莫內">
            <a:extLst>
              <a:ext uri="{FF2B5EF4-FFF2-40B4-BE49-F238E27FC236}">
                <a16:creationId xmlns:a16="http://schemas.microsoft.com/office/drawing/2014/main" id="{31B0115A-8D45-4B3F-8574-9E97A44FA541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0" r="2372"/>
          <a:stretch/>
        </p:blipFill>
        <p:spPr bwMode="auto">
          <a:xfrm>
            <a:off x="1187624" y="1063625"/>
            <a:ext cx="2880320" cy="374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14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39" y="229632"/>
            <a:ext cx="8656637" cy="4738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98610">
            <a:off x="-2530491" y="-817040"/>
            <a:ext cx="6252637" cy="4419371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21750">
            <a:off x="6107410" y="1154064"/>
            <a:ext cx="5256586" cy="466877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6746" y="675484"/>
            <a:ext cx="8249590" cy="857250"/>
          </a:xfrm>
        </p:spPr>
        <p:txBody>
          <a:bodyPr>
            <a:normAutofit fontScale="90000"/>
          </a:bodyPr>
          <a:lstStyle/>
          <a:p>
            <a:pPr algn="l"/>
            <a:r>
              <a:rPr lang="zh-TW" altLang="en-US" b="1" dirty="0">
                <a:solidFill>
                  <a:schemeClr val="bg1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r>
              <a:rPr lang="zh-TW" altLang="en-US" b="1">
                <a:solidFill>
                  <a:schemeClr val="bg1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zh-TW" b="1">
                <a:solidFill>
                  <a:schemeClr val="bg1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看</a:t>
            </a:r>
            <a:r>
              <a:rPr lang="zh-TW" altLang="en-US" b="1">
                <a:solidFill>
                  <a:schemeClr val="bg1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目次猜內容</a:t>
            </a:r>
            <a:r>
              <a:rPr lang="zh-TW" altLang="en-US" b="1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～目次的功用</a:t>
            </a:r>
            <a:br>
              <a:rPr lang="zh-TW" altLang="en-US" b="1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b="1" dirty="0">
              <a:solidFill>
                <a:schemeClr val="bg1">
                  <a:lumMod val="25000"/>
                </a:schemeClr>
              </a:solidFill>
              <a:latin typeface="+mj-ea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4865442" y="1518835"/>
            <a:ext cx="3450974" cy="259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TW" altLang="zh-TW" sz="2800" dirty="0">
                <a:solidFill>
                  <a:schemeClr val="bg1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目次</a:t>
            </a:r>
            <a:r>
              <a:rPr lang="zh-TW" altLang="zh-TW" sz="2800">
                <a:solidFill>
                  <a:schemeClr val="bg1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通常在書中的</a:t>
            </a:r>
            <a:r>
              <a:rPr lang="zh-TW" altLang="zh-TW" sz="2800" dirty="0">
                <a:solidFill>
                  <a:schemeClr val="bg1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何處</a:t>
            </a:r>
            <a:r>
              <a:rPr lang="en-US" altLang="zh-TW" sz="2800" dirty="0">
                <a:solidFill>
                  <a:schemeClr val="bg1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?</a:t>
            </a: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chemeClr val="bg1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目次</a:t>
            </a:r>
            <a:r>
              <a:rPr lang="en-US" altLang="zh-TW" sz="2800" dirty="0">
                <a:solidFill>
                  <a:schemeClr val="bg1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(</a:t>
            </a:r>
            <a:r>
              <a:rPr lang="zh-TW" altLang="en-US" sz="2800" dirty="0">
                <a:solidFill>
                  <a:schemeClr val="bg1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目錄</a:t>
            </a:r>
            <a:r>
              <a:rPr lang="en-US" altLang="zh-TW" sz="2800" dirty="0">
                <a:solidFill>
                  <a:schemeClr val="bg1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)</a:t>
            </a:r>
            <a:r>
              <a:rPr lang="zh-TW" altLang="en-US" sz="2800" dirty="0">
                <a:solidFill>
                  <a:schemeClr val="bg1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的</a:t>
            </a:r>
            <a:r>
              <a:rPr lang="zh-TW" altLang="zh-TW" sz="2800" dirty="0">
                <a:solidFill>
                  <a:schemeClr val="bg1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功能是什麼</a:t>
            </a:r>
            <a:r>
              <a:rPr lang="en-US" altLang="zh-TW" sz="2800" dirty="0">
                <a:solidFill>
                  <a:schemeClr val="bg1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?</a:t>
            </a:r>
            <a:endParaRPr lang="zh-TW" altLang="zh-TW" sz="2800" dirty="0">
              <a:solidFill>
                <a:schemeClr val="bg1">
                  <a:lumMod val="25000"/>
                </a:schemeClr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圖片 11" descr="C:\Users\User.DESKTOP-NP2HRLU.001\Desktop\吳季剛 (1)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6" r="3286" b="5441"/>
          <a:stretch/>
        </p:blipFill>
        <p:spPr bwMode="auto">
          <a:xfrm>
            <a:off x="543920" y="1504059"/>
            <a:ext cx="4215583" cy="261259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矩形 13"/>
          <p:cNvSpPr/>
          <p:nvPr/>
        </p:nvSpPr>
        <p:spPr>
          <a:xfrm>
            <a:off x="595827" y="4192291"/>
            <a:ext cx="3308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400" dirty="0">
                <a:solidFill>
                  <a:schemeClr val="bg1">
                    <a:lumMod val="25000"/>
                  </a:schemeClr>
                </a:solidFill>
                <a:latin typeface="+mn-ea"/>
              </a:rPr>
              <a:t>書名：</a:t>
            </a:r>
            <a:r>
              <a:rPr lang="zh-TW" altLang="zh-TW" sz="1400" dirty="0">
                <a:solidFill>
                  <a:schemeClr val="bg1">
                    <a:lumMod val="25000"/>
                  </a:schemeClr>
                </a:solidFill>
                <a:latin typeface="+mn-ea"/>
              </a:rPr>
              <a:t>設計你的夢想 衣鳴驚人吳季剛</a:t>
            </a:r>
            <a:endParaRPr lang="en-US" altLang="zh-TW" sz="1400" dirty="0">
              <a:solidFill>
                <a:schemeClr val="bg1">
                  <a:lumMod val="25000"/>
                </a:schemeClr>
              </a:solidFill>
              <a:latin typeface="+mn-ea"/>
            </a:endParaRPr>
          </a:p>
          <a:p>
            <a:r>
              <a:rPr lang="zh-TW" altLang="en-US" sz="1400" dirty="0">
                <a:solidFill>
                  <a:schemeClr val="bg1">
                    <a:lumMod val="25000"/>
                  </a:schemeClr>
                </a:solidFill>
                <a:latin typeface="+mn-ea"/>
              </a:rPr>
              <a:t>出版社：五南</a:t>
            </a:r>
          </a:p>
        </p:txBody>
      </p:sp>
    </p:spTree>
    <p:extLst>
      <p:ext uri="{BB962C8B-B14F-4D97-AF65-F5344CB8AC3E}">
        <p14:creationId xmlns:p14="http://schemas.microsoft.com/office/powerpoint/2010/main" val="2111931099"/>
      </p:ext>
    </p:extLst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39" y="229632"/>
            <a:ext cx="8656637" cy="4738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98610">
            <a:off x="-2530491" y="-817040"/>
            <a:ext cx="6252637" cy="4419371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21750">
            <a:off x="6107410" y="1154064"/>
            <a:ext cx="5256586" cy="466877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393619"/>
            <a:ext cx="8942413" cy="857250"/>
          </a:xfrm>
        </p:spPr>
        <p:txBody>
          <a:bodyPr>
            <a:normAutofit fontScale="90000"/>
          </a:bodyPr>
          <a:lstStyle/>
          <a:p>
            <a:pPr algn="l"/>
            <a:r>
              <a:rPr lang="zh-TW" altLang="en-US" sz="4000" b="1" dirty="0">
                <a:solidFill>
                  <a:schemeClr val="bg1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二、</a:t>
            </a:r>
            <a:r>
              <a:rPr lang="zh-TW" altLang="zh-TW" sz="4000" b="1" dirty="0">
                <a:solidFill>
                  <a:schemeClr val="bg1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看</a:t>
            </a:r>
            <a:r>
              <a:rPr lang="zh-TW" altLang="en-US" sz="4000" b="1" dirty="0">
                <a:solidFill>
                  <a:schemeClr val="bg1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目次</a:t>
            </a:r>
            <a:r>
              <a:rPr lang="zh-TW" altLang="en-US" sz="4000" b="1">
                <a:solidFill>
                  <a:schemeClr val="bg1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猜內容</a:t>
            </a:r>
            <a:r>
              <a:rPr lang="en-US" altLang="zh-TW" b="1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r>
              <a:rPr lang="zh-TW" altLang="en-US" b="1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預測大人物的一生</a:t>
            </a:r>
            <a:endParaRPr lang="zh-TW" altLang="en-US" b="1" dirty="0">
              <a:solidFill>
                <a:schemeClr val="bg1">
                  <a:lumMod val="25000"/>
                </a:schemeClr>
              </a:solidFill>
              <a:latin typeface="+mj-ea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664517" y="1161149"/>
            <a:ext cx="3410113" cy="3783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499" b="1">
                <a:solidFill>
                  <a:srgbClr val="2323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前言  第一夫人</a:t>
            </a:r>
            <a:r>
              <a:rPr lang="zh-TW" altLang="en-US" sz="1499" b="1" dirty="0">
                <a:solidFill>
                  <a:srgbClr val="2323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的晚禮服</a:t>
            </a:r>
            <a:br>
              <a:rPr lang="zh-TW" altLang="en-US" sz="1499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br>
              <a:rPr lang="zh-TW" altLang="en-US" sz="1499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499" b="1" dirty="0">
                <a:solidFill>
                  <a:srgbClr val="2323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第一章 當小男孩遇見芭比</a:t>
            </a:r>
            <a:br>
              <a:rPr lang="zh-TW" altLang="en-US" sz="1499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1499" dirty="0">
                <a:solidFill>
                  <a:srgbClr val="2323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 </a:t>
            </a:r>
            <a:r>
              <a:rPr lang="zh-TW" altLang="en-US" sz="1499" dirty="0">
                <a:solidFill>
                  <a:srgbClr val="2323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我五歳，我長大要做設計師</a:t>
            </a:r>
            <a:br>
              <a:rPr lang="zh-TW" altLang="en-US" sz="1499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1499" dirty="0">
                <a:solidFill>
                  <a:srgbClr val="2323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 </a:t>
            </a:r>
            <a:r>
              <a:rPr lang="zh-TW" altLang="en-US" sz="1499" dirty="0">
                <a:solidFill>
                  <a:srgbClr val="2323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藝術型小孩，看世界的方式不一樣</a:t>
            </a:r>
            <a:br>
              <a:rPr lang="zh-TW" altLang="en-US" sz="1499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br>
              <a:rPr lang="zh-TW" altLang="en-US" sz="1499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499" b="1" dirty="0">
                <a:solidFill>
                  <a:srgbClr val="2323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第二章 無奇不有在吳家</a:t>
            </a:r>
            <a:br>
              <a:rPr lang="zh-TW" altLang="en-US" sz="1499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1499" dirty="0">
                <a:solidFill>
                  <a:srgbClr val="2323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 </a:t>
            </a:r>
            <a:r>
              <a:rPr lang="zh-TW" altLang="en-US" sz="1499" dirty="0">
                <a:solidFill>
                  <a:srgbClr val="2323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我的媽媽真麻煩</a:t>
            </a:r>
            <a:br>
              <a:rPr lang="zh-TW" altLang="en-US" sz="1499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1499" dirty="0">
                <a:solidFill>
                  <a:srgbClr val="2323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 </a:t>
            </a:r>
            <a:r>
              <a:rPr lang="zh-TW" altLang="en-US" sz="1499" dirty="0">
                <a:solidFill>
                  <a:srgbClr val="2323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空中飛人吳爸爸</a:t>
            </a:r>
            <a:br>
              <a:rPr lang="zh-TW" altLang="en-US" sz="1499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1499" dirty="0">
                <a:solidFill>
                  <a:srgbClr val="2323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 </a:t>
            </a:r>
            <a:r>
              <a:rPr lang="zh-TW" altLang="en-US" sz="1499" dirty="0">
                <a:solidFill>
                  <a:srgbClr val="2323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非典型的乖寶寶與資優生</a:t>
            </a:r>
            <a:br>
              <a:rPr lang="zh-TW" altLang="en-US" sz="1499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br>
              <a:rPr lang="zh-TW" altLang="en-US" sz="1499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499" b="1" dirty="0">
                <a:solidFill>
                  <a:srgbClr val="2323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第三章 異國求學路</a:t>
            </a:r>
            <a:br>
              <a:rPr lang="zh-TW" altLang="en-US" sz="1499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1499" dirty="0">
                <a:solidFill>
                  <a:srgbClr val="2323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 </a:t>
            </a:r>
            <a:r>
              <a:rPr lang="zh-TW" altLang="en-US" sz="1499" dirty="0">
                <a:solidFill>
                  <a:srgbClr val="2323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勇闖不一樣的未來</a:t>
            </a:r>
            <a:br>
              <a:rPr lang="zh-TW" altLang="en-US" sz="1499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1499" dirty="0">
                <a:solidFill>
                  <a:srgbClr val="2323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 </a:t>
            </a:r>
            <a:r>
              <a:rPr lang="zh-TW" altLang="en-US" sz="1499" dirty="0">
                <a:solidFill>
                  <a:srgbClr val="2323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九歲的耶誕禮物</a:t>
            </a:r>
            <a:br>
              <a:rPr lang="zh-TW" altLang="en-US" sz="1499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1499" dirty="0">
                <a:solidFill>
                  <a:srgbClr val="2323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 </a:t>
            </a:r>
            <a:r>
              <a:rPr lang="zh-TW" altLang="en-US" sz="1499" dirty="0">
                <a:solidFill>
                  <a:srgbClr val="2323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溫哥華的日子</a:t>
            </a:r>
            <a:br>
              <a:rPr lang="zh-TW" altLang="en-US" sz="1499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1499" dirty="0">
                <a:solidFill>
                  <a:srgbClr val="2323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9 </a:t>
            </a:r>
            <a:r>
              <a:rPr lang="zh-TW" altLang="en-US" sz="1499" dirty="0">
                <a:solidFill>
                  <a:srgbClr val="2323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周遊列國的中學生涯</a:t>
            </a:r>
            <a:endParaRPr lang="zh-TW" altLang="en-US" sz="1499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9" name="Picture 2" descr="https://im2.book.com.tw/image/getImage?i=https://www.books.com.tw/img/001/067/25/0010672565_bc_01.jpg&amp;v=5537865c&amp;w=655&amp;h=609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1" r="15133"/>
          <a:stretch/>
        </p:blipFill>
        <p:spPr bwMode="auto">
          <a:xfrm>
            <a:off x="7308304" y="2643758"/>
            <a:ext cx="1493192" cy="19719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矩形 39"/>
          <p:cNvSpPr/>
          <p:nvPr/>
        </p:nvSpPr>
        <p:spPr>
          <a:xfrm>
            <a:off x="6856482" y="4647810"/>
            <a:ext cx="2036678" cy="507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TW" altLang="en-US" sz="1349">
                <a:solidFill>
                  <a:schemeClr val="bg1">
                    <a:lumMod val="25000"/>
                  </a:schemeClr>
                </a:solidFill>
              </a:rPr>
              <a:t>作者</a:t>
            </a:r>
            <a:r>
              <a:rPr lang="zh-TW" altLang="en-US" sz="1349" dirty="0">
                <a:solidFill>
                  <a:schemeClr val="bg1">
                    <a:lumMod val="25000"/>
                  </a:schemeClr>
                </a:solidFill>
              </a:rPr>
              <a:t>： 許慧貞、胡芳芳</a:t>
            </a:r>
          </a:p>
          <a:p>
            <a:pPr algn="r"/>
            <a:r>
              <a:rPr lang="zh-TW" altLang="en-US" sz="1349" dirty="0">
                <a:solidFill>
                  <a:schemeClr val="bg1">
                    <a:lumMod val="25000"/>
                  </a:schemeClr>
                </a:solidFill>
              </a:rPr>
              <a:t>出版社：五南</a:t>
            </a:r>
          </a:p>
        </p:txBody>
      </p:sp>
      <p:sp>
        <p:nvSpPr>
          <p:cNvPr id="41" name="矩形 40"/>
          <p:cNvSpPr/>
          <p:nvPr/>
        </p:nvSpPr>
        <p:spPr>
          <a:xfrm>
            <a:off x="3981130" y="1180020"/>
            <a:ext cx="3712280" cy="4014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499" b="1" dirty="0">
                <a:solidFill>
                  <a:srgbClr val="2323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第四章 誰是吳季剛？</a:t>
            </a:r>
            <a:br>
              <a:rPr lang="zh-TW" altLang="en-US" sz="1499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1499" dirty="0">
                <a:solidFill>
                  <a:srgbClr val="2323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 </a:t>
            </a:r>
            <a:r>
              <a:rPr lang="zh-TW" altLang="en-US" sz="1499" dirty="0">
                <a:solidFill>
                  <a:srgbClr val="2323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紐約，</a:t>
            </a:r>
            <a:r>
              <a:rPr lang="en-US" altLang="zh-TW" sz="1499" dirty="0">
                <a:solidFill>
                  <a:srgbClr val="2323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Jason Wu</a:t>
            </a:r>
            <a:r>
              <a:rPr lang="zh-TW" altLang="en-US" sz="1499" dirty="0">
                <a:solidFill>
                  <a:srgbClr val="2323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來了</a:t>
            </a:r>
            <a:br>
              <a:rPr lang="zh-TW" altLang="en-US" sz="1499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1499" dirty="0">
                <a:solidFill>
                  <a:srgbClr val="2323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 </a:t>
            </a:r>
            <a:r>
              <a:rPr lang="zh-TW" altLang="en-US" sz="1499" dirty="0">
                <a:solidFill>
                  <a:srgbClr val="2323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用自己的名字創造品牌</a:t>
            </a:r>
            <a:br>
              <a:rPr lang="zh-TW" altLang="en-US" sz="1499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1499" dirty="0">
                <a:solidFill>
                  <a:srgbClr val="2323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 </a:t>
            </a:r>
            <a:r>
              <a:rPr lang="zh-TW" altLang="en-US" sz="1499" dirty="0">
                <a:solidFill>
                  <a:srgbClr val="2323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第一夫人垂青</a:t>
            </a:r>
            <a:br>
              <a:rPr lang="zh-TW" altLang="en-US" sz="1499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br>
              <a:rPr lang="zh-TW" altLang="en-US" sz="1499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499" b="1" dirty="0">
                <a:solidFill>
                  <a:srgbClr val="2323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第六章 拓展事業版圖，定義女裝新風格</a:t>
            </a:r>
            <a:br>
              <a:rPr lang="zh-TW" altLang="en-US" sz="1499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1499" dirty="0">
                <a:solidFill>
                  <a:srgbClr val="2323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13 </a:t>
            </a:r>
            <a:r>
              <a:rPr lang="zh-TW" altLang="en-US" sz="1499" dirty="0">
                <a:solidFill>
                  <a:srgbClr val="2323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品牌策略與全球經營佈局</a:t>
            </a:r>
            <a:br>
              <a:rPr lang="zh-TW" altLang="en-US" sz="1499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br>
              <a:rPr lang="zh-TW" altLang="en-US" sz="1499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499" b="1" dirty="0">
                <a:solidFill>
                  <a:srgbClr val="2323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第七章 謝謝爸媽，讓我做自己</a:t>
            </a:r>
            <a:br>
              <a:rPr lang="zh-TW" altLang="en-US" sz="1499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1499" dirty="0">
                <a:solidFill>
                  <a:srgbClr val="2323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14 </a:t>
            </a:r>
            <a:r>
              <a:rPr lang="zh-TW" altLang="en-US" sz="1499" dirty="0">
                <a:solidFill>
                  <a:srgbClr val="2323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從彩色鬆餅頭到大光頭</a:t>
            </a:r>
            <a:br>
              <a:rPr lang="zh-TW" altLang="en-US" sz="1499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1499" dirty="0">
                <a:solidFill>
                  <a:srgbClr val="2323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15 </a:t>
            </a:r>
            <a:r>
              <a:rPr lang="zh-TW" altLang="en-US" sz="1499" dirty="0">
                <a:solidFill>
                  <a:srgbClr val="2323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生命，因獨特</a:t>
            </a:r>
            <a:r>
              <a:rPr lang="zh-TW" altLang="en-US" sz="1499">
                <a:solidFill>
                  <a:srgbClr val="2323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而美好</a:t>
            </a:r>
            <a:endParaRPr lang="en-US" altLang="zh-TW" sz="1499">
              <a:solidFill>
                <a:srgbClr val="23232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499">
              <a:solidFill>
                <a:srgbClr val="23232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499" b="1">
                <a:solidFill>
                  <a:srgbClr val="2323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後記</a:t>
            </a:r>
            <a:endParaRPr lang="en-US" altLang="zh-TW" sz="1499" b="1">
              <a:solidFill>
                <a:srgbClr val="23232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499">
                <a:solidFill>
                  <a:srgbClr val="2323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花一萬個小時，專注做好一件事，</a:t>
            </a:r>
            <a:endParaRPr lang="en-US" altLang="zh-TW" sz="1499">
              <a:solidFill>
                <a:srgbClr val="23232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499">
                <a:solidFill>
                  <a:srgbClr val="2323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你就是行家</a:t>
            </a:r>
            <a:endParaRPr lang="en-US" altLang="zh-TW" sz="1499">
              <a:solidFill>
                <a:srgbClr val="23232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br>
              <a:rPr lang="zh-TW" altLang="en-US" sz="1499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1499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66646261"/>
      </p:ext>
    </p:extLst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39" y="229632"/>
            <a:ext cx="8656637" cy="4738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21750">
            <a:off x="6079847" y="1146296"/>
            <a:ext cx="5256586" cy="4668771"/>
          </a:xfrm>
          <a:prstGeom prst="rect">
            <a:avLst/>
          </a:prstGeom>
        </p:spPr>
      </p:pic>
      <p:pic>
        <p:nvPicPr>
          <p:cNvPr id="10" name="Picture 8" descr="https://images.chinatimes.com/newsphoto/2020-06-19/900/2020061900457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87" y="988893"/>
            <a:ext cx="6215783" cy="38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98610">
            <a:off x="-2530491" y="-817040"/>
            <a:ext cx="6252637" cy="4419371"/>
          </a:xfrm>
          <a:prstGeom prst="rect">
            <a:avLst/>
          </a:prstGeom>
        </p:spPr>
      </p:pic>
      <p:pic>
        <p:nvPicPr>
          <p:cNvPr id="11" name="Picture 6" descr="偷看愛迪生的聊天室：27位世界偉人的凸槌趣史&lt;優質&gt; | 蝦皮購物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682" r="95628">
                        <a14:foregroundMark x1="79148" y1="16928" x2="79148" y2="16928"/>
                        <a14:foregroundMark x1="24776" y1="11099" x2="24776" y2="11099"/>
                        <a14:foregroundMark x1="23991" y1="69619" x2="23991" y2="69619"/>
                        <a14:foregroundMark x1="24776" y1="91480" x2="24776" y2="91480"/>
                        <a14:foregroundMark x1="26682" y1="89350" x2="26682" y2="893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737" y="1776055"/>
            <a:ext cx="2053181" cy="192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矩形 11"/>
          <p:cNvSpPr/>
          <p:nvPr/>
        </p:nvSpPr>
        <p:spPr>
          <a:xfrm>
            <a:off x="6933367" y="3842382"/>
            <a:ext cx="183830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200">
                <a:solidFill>
                  <a:srgbClr val="FF0000"/>
                </a:solidFill>
              </a:rPr>
              <a:t>年表和圖片出自</a:t>
            </a:r>
            <a:r>
              <a:rPr lang="zh-TW" altLang="en-US" sz="1200" dirty="0">
                <a:solidFill>
                  <a:srgbClr val="FF0000"/>
                </a:solidFill>
              </a:rPr>
              <a:t>：</a:t>
            </a:r>
            <a:endParaRPr lang="en-US" altLang="zh-TW" sz="1200" dirty="0">
              <a:solidFill>
                <a:srgbClr val="FF0000"/>
              </a:solidFill>
            </a:endParaRPr>
          </a:p>
          <a:p>
            <a:r>
              <a:rPr lang="zh-TW" altLang="en-US" sz="1200" dirty="0">
                <a:solidFill>
                  <a:srgbClr val="FF0000"/>
                </a:solidFill>
              </a:rPr>
              <a:t>書名：</a:t>
            </a:r>
            <a:r>
              <a:rPr lang="zh-TW" altLang="zh-TW" sz="1200" dirty="0">
                <a:solidFill>
                  <a:srgbClr val="FF0000"/>
                </a:solidFill>
              </a:rPr>
              <a:t>偷看愛迪生的聊天室：</a:t>
            </a:r>
            <a:r>
              <a:rPr lang="en-US" altLang="zh-TW" sz="1200" dirty="0">
                <a:solidFill>
                  <a:srgbClr val="FF0000"/>
                </a:solidFill>
              </a:rPr>
              <a:t>27</a:t>
            </a:r>
            <a:r>
              <a:rPr lang="zh-TW" altLang="zh-TW" sz="1200" dirty="0">
                <a:solidFill>
                  <a:srgbClr val="FF0000"/>
                </a:solidFill>
              </a:rPr>
              <a:t>位世界偉人的凸槌趣史</a:t>
            </a:r>
            <a:r>
              <a:rPr lang="ko-KR" altLang="en-US" sz="1200" dirty="0">
                <a:solidFill>
                  <a:srgbClr val="FF0000"/>
                </a:solidFill>
              </a:rPr>
              <a:t>作者： 崔玉任 </a:t>
            </a:r>
            <a:endParaRPr lang="en-US" altLang="ko-KR" sz="1200" dirty="0">
              <a:solidFill>
                <a:srgbClr val="FF0000"/>
              </a:solidFill>
            </a:endParaRPr>
          </a:p>
          <a:p>
            <a:r>
              <a:rPr lang="ko-KR" altLang="en-US" sz="1200" dirty="0">
                <a:solidFill>
                  <a:srgbClr val="FF0000"/>
                </a:solidFill>
              </a:rPr>
              <a:t>出版社：台灣東販</a:t>
            </a:r>
            <a:endParaRPr lang="zh-TW" altLang="en-US" sz="1200" dirty="0">
              <a:solidFill>
                <a:srgbClr val="FF0000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91680" y="263879"/>
            <a:ext cx="5765356" cy="857250"/>
          </a:xfrm>
        </p:spPr>
        <p:txBody>
          <a:bodyPr>
            <a:normAutofit/>
          </a:bodyPr>
          <a:lstStyle/>
          <a:p>
            <a:pPr algn="l"/>
            <a:r>
              <a:rPr lang="zh-TW" altLang="en-US" b="1" dirty="0">
                <a:latin typeface="+mj-ea"/>
              </a:rPr>
              <a:t>三、</a:t>
            </a:r>
            <a:r>
              <a:rPr lang="zh-TW" altLang="zh-TW" b="1" dirty="0">
                <a:latin typeface="+mj-ea"/>
              </a:rPr>
              <a:t>看</a:t>
            </a:r>
            <a:r>
              <a:rPr lang="zh-TW" altLang="en-US" b="1" dirty="0">
                <a:latin typeface="+mj-ea"/>
              </a:rPr>
              <a:t>年表能知人</a:t>
            </a:r>
          </a:p>
        </p:txBody>
      </p:sp>
      <p:sp>
        <p:nvSpPr>
          <p:cNvPr id="9" name="矩形 8"/>
          <p:cNvSpPr/>
          <p:nvPr/>
        </p:nvSpPr>
        <p:spPr>
          <a:xfrm>
            <a:off x="6107948" y="487278"/>
            <a:ext cx="19800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～觀看年表</a:t>
            </a:r>
          </a:p>
        </p:txBody>
      </p:sp>
    </p:spTree>
    <p:extLst>
      <p:ext uri="{BB962C8B-B14F-4D97-AF65-F5344CB8AC3E}">
        <p14:creationId xmlns:p14="http://schemas.microsoft.com/office/powerpoint/2010/main" val="27458570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39" y="229632"/>
            <a:ext cx="8656637" cy="4738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21750">
            <a:off x="6107022" y="1124172"/>
            <a:ext cx="5256586" cy="4668771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98610">
            <a:off x="-2530491" y="-817040"/>
            <a:ext cx="6252637" cy="4419371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4726988" y="1821583"/>
            <a:ext cx="4008327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400"/>
              </a:spcBef>
              <a:spcAft>
                <a:spcPts val="0"/>
              </a:spcAft>
            </a:pP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共讀書：不</a:t>
            </a:r>
            <a:r>
              <a:rPr lang="zh-TW" altLang="zh-TW" sz="24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簡單女孩</a:t>
            </a:r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系列書</a:t>
            </a:r>
            <a:endParaRPr lang="en-US" altLang="zh-TW" sz="240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altLang="zh-TW" sz="24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              </a:t>
            </a:r>
            <a:r>
              <a:rPr lang="zh-TW" altLang="zh-TW" sz="24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（字</a:t>
            </a: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畝文化出版）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</a:p>
          <a:p>
            <a:pPr marL="457200" indent="-457200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</a:pP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翻一翻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，找出</a:t>
            </a: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年表通常在傳記中的何處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想一想，年表的</a:t>
            </a: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功能是什麼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?</a:t>
            </a:r>
            <a:endParaRPr lang="zh-TW" altLang="zh-TW" sz="24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1034" name="Picture 10" descr="不簡單女孩｜女科學家的傳記故事– Rubee親子共讀– Rubee。小紅寳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3568" y="1704231"/>
            <a:ext cx="4008327" cy="2717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13844" y="447047"/>
            <a:ext cx="5765356" cy="857250"/>
          </a:xfrm>
        </p:spPr>
        <p:txBody>
          <a:bodyPr>
            <a:normAutofit/>
          </a:bodyPr>
          <a:lstStyle/>
          <a:p>
            <a:pPr algn="l"/>
            <a:r>
              <a:rPr lang="zh-TW" altLang="en-US" b="1" dirty="0">
                <a:latin typeface="+mj-ea"/>
              </a:rPr>
              <a:t>三、</a:t>
            </a:r>
            <a:r>
              <a:rPr lang="zh-TW" altLang="zh-TW" b="1" dirty="0">
                <a:latin typeface="+mj-ea"/>
              </a:rPr>
              <a:t>看</a:t>
            </a:r>
            <a:r>
              <a:rPr lang="zh-TW" altLang="en-US" b="1" dirty="0">
                <a:latin typeface="+mj-ea"/>
              </a:rPr>
              <a:t>年表能知人</a:t>
            </a:r>
          </a:p>
        </p:txBody>
      </p:sp>
      <p:sp>
        <p:nvSpPr>
          <p:cNvPr id="8" name="矩形 7"/>
          <p:cNvSpPr/>
          <p:nvPr/>
        </p:nvSpPr>
        <p:spPr>
          <a:xfrm>
            <a:off x="5930112" y="614062"/>
            <a:ext cx="25122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～年表在哪裡</a:t>
            </a:r>
            <a:r>
              <a:rPr lang="en-US" altLang="zh-TW" sz="28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sz="2800" b="1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19248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067944" y="1779662"/>
            <a:ext cx="3744416" cy="1152128"/>
          </a:xfrm>
        </p:spPr>
        <p:txBody>
          <a:bodyPr>
            <a:noAutofit/>
          </a:bodyPr>
          <a:lstStyle/>
          <a:p>
            <a:pPr algn="l">
              <a:spcBef>
                <a:spcPts val="600"/>
              </a:spcBef>
            </a:pPr>
            <a:r>
              <a:rPr lang="zh-TW" altLang="en-US" dirty="0"/>
              <a:t>活動四</a:t>
            </a:r>
            <a:br>
              <a:rPr lang="en-US" altLang="zh-TW" dirty="0"/>
            </a:br>
            <a:r>
              <a:rPr lang="zh-TW" altLang="zh-TW" dirty="0"/>
              <a:t>傳記故事結構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2555776" y="3027785"/>
            <a:ext cx="9109971" cy="290703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7" t="10484" r="57799" b="24226"/>
          <a:stretch/>
        </p:blipFill>
        <p:spPr>
          <a:xfrm rot="1289203" flipH="1">
            <a:off x="7053859" y="2302856"/>
            <a:ext cx="1755020" cy="2482285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1510"/>
            <a:ext cx="3888432" cy="397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5929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0"/>
            <a:ext cx="6984777" cy="51435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3568" y="51470"/>
            <a:ext cx="8229600" cy="857250"/>
          </a:xfrm>
        </p:spPr>
        <p:txBody>
          <a:bodyPr>
            <a:normAutofit/>
          </a:bodyPr>
          <a:lstStyle/>
          <a:p>
            <a:r>
              <a:rPr lang="zh-TW" altLang="en-US" sz="4000" dirty="0">
                <a:solidFill>
                  <a:schemeClr val="accent3">
                    <a:lumMod val="50000"/>
                  </a:schemeClr>
                </a:solidFill>
              </a:rPr>
              <a:t>活動四：傳記故事結構 </a:t>
            </a:r>
            <a:r>
              <a:rPr lang="en-US" altLang="zh-TW" sz="4000" dirty="0">
                <a:solidFill>
                  <a:schemeClr val="accent3">
                    <a:lumMod val="50000"/>
                  </a:schemeClr>
                </a:solidFill>
              </a:rPr>
              <a:t>(2</a:t>
            </a:r>
            <a:r>
              <a:rPr lang="zh-TW" altLang="en-US" sz="4000" dirty="0">
                <a:solidFill>
                  <a:schemeClr val="accent3">
                    <a:lumMod val="50000"/>
                  </a:schemeClr>
                </a:solidFill>
              </a:rPr>
              <a:t>節</a:t>
            </a:r>
            <a:r>
              <a:rPr lang="en-US" altLang="zh-TW" sz="4000" dirty="0">
                <a:solidFill>
                  <a:schemeClr val="accent3">
                    <a:lumMod val="50000"/>
                  </a:schemeClr>
                </a:solidFill>
              </a:rPr>
              <a:t>)</a:t>
            </a:r>
            <a:endParaRPr lang="zh-TW" altLang="en-US" sz="4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手繪多邊形 5"/>
          <p:cNvSpPr/>
          <p:nvPr/>
        </p:nvSpPr>
        <p:spPr>
          <a:xfrm>
            <a:off x="1259632" y="1056510"/>
            <a:ext cx="759864" cy="1085521"/>
          </a:xfrm>
          <a:custGeom>
            <a:avLst/>
            <a:gdLst>
              <a:gd name="connsiteX0" fmla="*/ 0 w 1085520"/>
              <a:gd name="connsiteY0" fmla="*/ 0 h 759864"/>
              <a:gd name="connsiteX1" fmla="*/ 705588 w 1085520"/>
              <a:gd name="connsiteY1" fmla="*/ 0 h 759864"/>
              <a:gd name="connsiteX2" fmla="*/ 1085520 w 1085520"/>
              <a:gd name="connsiteY2" fmla="*/ 379932 h 759864"/>
              <a:gd name="connsiteX3" fmla="*/ 705588 w 1085520"/>
              <a:gd name="connsiteY3" fmla="*/ 759864 h 759864"/>
              <a:gd name="connsiteX4" fmla="*/ 0 w 1085520"/>
              <a:gd name="connsiteY4" fmla="*/ 759864 h 759864"/>
              <a:gd name="connsiteX5" fmla="*/ 379932 w 1085520"/>
              <a:gd name="connsiteY5" fmla="*/ 379932 h 759864"/>
              <a:gd name="connsiteX6" fmla="*/ 0 w 1085520"/>
              <a:gd name="connsiteY6" fmla="*/ 0 h 7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5520" h="759864">
                <a:moveTo>
                  <a:pt x="1085519" y="0"/>
                </a:moveTo>
                <a:lnTo>
                  <a:pt x="1085519" y="493912"/>
                </a:lnTo>
                <a:lnTo>
                  <a:pt x="542760" y="759864"/>
                </a:lnTo>
                <a:lnTo>
                  <a:pt x="1" y="493912"/>
                </a:lnTo>
                <a:lnTo>
                  <a:pt x="1" y="0"/>
                </a:lnTo>
                <a:lnTo>
                  <a:pt x="542760" y="265952"/>
                </a:lnTo>
                <a:lnTo>
                  <a:pt x="1085519" y="0"/>
                </a:lnTo>
                <a:close/>
              </a:path>
            </a:pathLst>
          </a:cu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160" tIns="390093" rIns="10160" bIns="390092" numCol="1" spcCol="1270" anchor="ctr" anchorCtr="0"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ts val="2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lvl="0" algn="ctr" defTabSz="711200">
              <a:lnSpc>
                <a:spcPts val="2000"/>
              </a:lnSpc>
              <a:spcBef>
                <a:spcPct val="0"/>
              </a:spcBef>
              <a:defRPr/>
            </a:pPr>
            <a:r>
              <a:rPr lang="zh-TW" alt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手繪多邊形 6"/>
          <p:cNvSpPr/>
          <p:nvPr/>
        </p:nvSpPr>
        <p:spPr>
          <a:xfrm>
            <a:off x="2019496" y="1056511"/>
            <a:ext cx="6368927" cy="705959"/>
          </a:xfrm>
          <a:custGeom>
            <a:avLst/>
            <a:gdLst>
              <a:gd name="connsiteX0" fmla="*/ 117662 w 705959"/>
              <a:gd name="connsiteY0" fmla="*/ 0 h 6368927"/>
              <a:gd name="connsiteX1" fmla="*/ 588297 w 705959"/>
              <a:gd name="connsiteY1" fmla="*/ 0 h 6368927"/>
              <a:gd name="connsiteX2" fmla="*/ 705959 w 705959"/>
              <a:gd name="connsiteY2" fmla="*/ 117662 h 6368927"/>
              <a:gd name="connsiteX3" fmla="*/ 705959 w 705959"/>
              <a:gd name="connsiteY3" fmla="*/ 6368927 h 6368927"/>
              <a:gd name="connsiteX4" fmla="*/ 705959 w 705959"/>
              <a:gd name="connsiteY4" fmla="*/ 6368927 h 6368927"/>
              <a:gd name="connsiteX5" fmla="*/ 0 w 705959"/>
              <a:gd name="connsiteY5" fmla="*/ 6368927 h 6368927"/>
              <a:gd name="connsiteX6" fmla="*/ 0 w 705959"/>
              <a:gd name="connsiteY6" fmla="*/ 6368927 h 6368927"/>
              <a:gd name="connsiteX7" fmla="*/ 0 w 705959"/>
              <a:gd name="connsiteY7" fmla="*/ 117662 h 6368927"/>
              <a:gd name="connsiteX8" fmla="*/ 117662 w 705959"/>
              <a:gd name="connsiteY8" fmla="*/ 0 h 636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5959" h="6368927">
                <a:moveTo>
                  <a:pt x="705959" y="1061510"/>
                </a:moveTo>
                <a:lnTo>
                  <a:pt x="705959" y="5307417"/>
                </a:lnTo>
                <a:cubicBezTo>
                  <a:pt x="705959" y="5893671"/>
                  <a:pt x="700120" y="6368922"/>
                  <a:pt x="692917" y="6368922"/>
                </a:cubicBezTo>
                <a:lnTo>
                  <a:pt x="0" y="6368922"/>
                </a:lnTo>
                <a:lnTo>
                  <a:pt x="0" y="6368922"/>
                </a:lnTo>
                <a:lnTo>
                  <a:pt x="0" y="5"/>
                </a:lnTo>
                <a:lnTo>
                  <a:pt x="0" y="5"/>
                </a:lnTo>
                <a:lnTo>
                  <a:pt x="692917" y="5"/>
                </a:lnTo>
                <a:cubicBezTo>
                  <a:pt x="700120" y="5"/>
                  <a:pt x="705959" y="475256"/>
                  <a:pt x="705959" y="1061510"/>
                </a:cubicBezTo>
                <a:close/>
              </a:path>
            </a:pathLst>
          </a:custGeom>
          <a:solidFill>
            <a:srgbClr val="FFFFFF">
              <a:alpha val="90000"/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44622" rIns="44622" bIns="44622" numCol="1" spcCol="1270" anchor="ctr" anchorCtr="0">
            <a:noAutofit/>
          </a:bodyPr>
          <a:lstStyle/>
          <a:p>
            <a:pPr marL="171450" lvl="1" indent="-17145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  <a:defRPr/>
            </a:pPr>
            <a:r>
              <a:rPr lang="zh-TW" altLang="en-US" sz="3000" b="1" dirty="0">
                <a:solidFill>
                  <a:srgbClr val="0A939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六何法</a:t>
            </a:r>
          </a:p>
        </p:txBody>
      </p:sp>
      <p:sp>
        <p:nvSpPr>
          <p:cNvPr id="11" name="手繪多邊形 10"/>
          <p:cNvSpPr/>
          <p:nvPr/>
        </p:nvSpPr>
        <p:spPr>
          <a:xfrm>
            <a:off x="1232973" y="2142031"/>
            <a:ext cx="759864" cy="1085520"/>
          </a:xfrm>
          <a:custGeom>
            <a:avLst/>
            <a:gdLst>
              <a:gd name="connsiteX0" fmla="*/ 0 w 1085520"/>
              <a:gd name="connsiteY0" fmla="*/ 0 h 759864"/>
              <a:gd name="connsiteX1" fmla="*/ 705588 w 1085520"/>
              <a:gd name="connsiteY1" fmla="*/ 0 h 759864"/>
              <a:gd name="connsiteX2" fmla="*/ 1085520 w 1085520"/>
              <a:gd name="connsiteY2" fmla="*/ 379932 h 759864"/>
              <a:gd name="connsiteX3" fmla="*/ 705588 w 1085520"/>
              <a:gd name="connsiteY3" fmla="*/ 759864 h 759864"/>
              <a:gd name="connsiteX4" fmla="*/ 0 w 1085520"/>
              <a:gd name="connsiteY4" fmla="*/ 759864 h 759864"/>
              <a:gd name="connsiteX5" fmla="*/ 379932 w 1085520"/>
              <a:gd name="connsiteY5" fmla="*/ 379932 h 759864"/>
              <a:gd name="connsiteX6" fmla="*/ 0 w 1085520"/>
              <a:gd name="connsiteY6" fmla="*/ 0 h 7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5520" h="759864">
                <a:moveTo>
                  <a:pt x="1085519" y="0"/>
                </a:moveTo>
                <a:lnTo>
                  <a:pt x="1085519" y="493912"/>
                </a:lnTo>
                <a:lnTo>
                  <a:pt x="542760" y="759864"/>
                </a:lnTo>
                <a:lnTo>
                  <a:pt x="1" y="493912"/>
                </a:lnTo>
                <a:lnTo>
                  <a:pt x="1" y="0"/>
                </a:lnTo>
                <a:lnTo>
                  <a:pt x="542760" y="265952"/>
                </a:lnTo>
                <a:lnTo>
                  <a:pt x="1085519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160" tIns="390092" rIns="10160" bIns="390092" numCol="1" spcCol="1270" anchor="ctr" anchorCtr="0"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ts val="2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R="0" indent="0" algn="ctr" defTabSz="711200" fontAlgn="auto">
              <a:lnSpc>
                <a:spcPts val="2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</a:p>
        </p:txBody>
      </p:sp>
      <p:sp>
        <p:nvSpPr>
          <p:cNvPr id="12" name="手繪多邊形 11"/>
          <p:cNvSpPr/>
          <p:nvPr/>
        </p:nvSpPr>
        <p:spPr>
          <a:xfrm>
            <a:off x="1992836" y="2142031"/>
            <a:ext cx="6395587" cy="705588"/>
          </a:xfrm>
          <a:custGeom>
            <a:avLst/>
            <a:gdLst>
              <a:gd name="connsiteX0" fmla="*/ 117600 w 705588"/>
              <a:gd name="connsiteY0" fmla="*/ 0 h 6242568"/>
              <a:gd name="connsiteX1" fmla="*/ 587988 w 705588"/>
              <a:gd name="connsiteY1" fmla="*/ 0 h 6242568"/>
              <a:gd name="connsiteX2" fmla="*/ 705588 w 705588"/>
              <a:gd name="connsiteY2" fmla="*/ 117600 h 6242568"/>
              <a:gd name="connsiteX3" fmla="*/ 705588 w 705588"/>
              <a:gd name="connsiteY3" fmla="*/ 6242568 h 6242568"/>
              <a:gd name="connsiteX4" fmla="*/ 705588 w 705588"/>
              <a:gd name="connsiteY4" fmla="*/ 6242568 h 6242568"/>
              <a:gd name="connsiteX5" fmla="*/ 0 w 705588"/>
              <a:gd name="connsiteY5" fmla="*/ 6242568 h 6242568"/>
              <a:gd name="connsiteX6" fmla="*/ 0 w 705588"/>
              <a:gd name="connsiteY6" fmla="*/ 6242568 h 6242568"/>
              <a:gd name="connsiteX7" fmla="*/ 0 w 705588"/>
              <a:gd name="connsiteY7" fmla="*/ 117600 h 6242568"/>
              <a:gd name="connsiteX8" fmla="*/ 117600 w 705588"/>
              <a:gd name="connsiteY8" fmla="*/ 0 h 6242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5588" h="6242568">
                <a:moveTo>
                  <a:pt x="705588" y="1040449"/>
                </a:moveTo>
                <a:lnTo>
                  <a:pt x="705588" y="5202119"/>
                </a:lnTo>
                <a:cubicBezTo>
                  <a:pt x="705588" y="5776744"/>
                  <a:pt x="699637" y="6242564"/>
                  <a:pt x="692296" y="6242564"/>
                </a:cubicBezTo>
                <a:lnTo>
                  <a:pt x="0" y="6242564"/>
                </a:lnTo>
                <a:lnTo>
                  <a:pt x="0" y="6242564"/>
                </a:lnTo>
                <a:lnTo>
                  <a:pt x="0" y="4"/>
                </a:lnTo>
                <a:lnTo>
                  <a:pt x="0" y="4"/>
                </a:lnTo>
                <a:lnTo>
                  <a:pt x="692296" y="4"/>
                </a:lnTo>
                <a:cubicBezTo>
                  <a:pt x="699637" y="4"/>
                  <a:pt x="705588" y="465824"/>
                  <a:pt x="705588" y="1040449"/>
                </a:cubicBezTo>
                <a:close/>
              </a:path>
            </a:pathLst>
          </a:custGeom>
          <a:solidFill>
            <a:srgbClr val="FFFFFF">
              <a:alpha val="90000"/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9568" tIns="43334" rIns="43334" bIns="43334" numCol="1" spcCol="1270" anchor="ctr" anchorCtr="0">
            <a:noAutofit/>
          </a:bodyPr>
          <a:lstStyle/>
          <a:p>
            <a:pPr marL="114300" marR="0" lvl="1" indent="-114300" algn="l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171450" lvl="1" indent="-17145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  <a:defRPr/>
            </a:pPr>
            <a:r>
              <a:rPr lang="zh-TW" altLang="en-US" sz="3000" b="1" dirty="0">
                <a:solidFill>
                  <a:srgbClr val="0A939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故事梯</a:t>
            </a:r>
            <a:endParaRPr lang="zh-TW" altLang="zh-TW" sz="3000" b="1" dirty="0">
              <a:solidFill>
                <a:srgbClr val="0A939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1" algn="l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tabLst/>
              <a:defRPr/>
            </a:pP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" name="手繪多邊形 12"/>
          <p:cNvSpPr/>
          <p:nvPr/>
        </p:nvSpPr>
        <p:spPr>
          <a:xfrm>
            <a:off x="1224522" y="3187209"/>
            <a:ext cx="759864" cy="1085520"/>
          </a:xfrm>
          <a:custGeom>
            <a:avLst/>
            <a:gdLst>
              <a:gd name="connsiteX0" fmla="*/ 0 w 1085520"/>
              <a:gd name="connsiteY0" fmla="*/ 0 h 759864"/>
              <a:gd name="connsiteX1" fmla="*/ 705588 w 1085520"/>
              <a:gd name="connsiteY1" fmla="*/ 0 h 759864"/>
              <a:gd name="connsiteX2" fmla="*/ 1085520 w 1085520"/>
              <a:gd name="connsiteY2" fmla="*/ 379932 h 759864"/>
              <a:gd name="connsiteX3" fmla="*/ 705588 w 1085520"/>
              <a:gd name="connsiteY3" fmla="*/ 759864 h 759864"/>
              <a:gd name="connsiteX4" fmla="*/ 0 w 1085520"/>
              <a:gd name="connsiteY4" fmla="*/ 759864 h 759864"/>
              <a:gd name="connsiteX5" fmla="*/ 379932 w 1085520"/>
              <a:gd name="connsiteY5" fmla="*/ 379932 h 759864"/>
              <a:gd name="connsiteX6" fmla="*/ 0 w 1085520"/>
              <a:gd name="connsiteY6" fmla="*/ 0 h 7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5520" h="759864">
                <a:moveTo>
                  <a:pt x="1085519" y="0"/>
                </a:moveTo>
                <a:lnTo>
                  <a:pt x="1085519" y="493912"/>
                </a:lnTo>
                <a:lnTo>
                  <a:pt x="542760" y="759864"/>
                </a:lnTo>
                <a:lnTo>
                  <a:pt x="1" y="493912"/>
                </a:lnTo>
                <a:lnTo>
                  <a:pt x="1" y="0"/>
                </a:lnTo>
                <a:lnTo>
                  <a:pt x="542760" y="265952"/>
                </a:lnTo>
                <a:lnTo>
                  <a:pt x="1085519" y="0"/>
                </a:lnTo>
                <a:close/>
              </a:path>
            </a:pathLst>
          </a:custGeom>
          <a:solidFill>
            <a:srgbClr val="FFC11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160" tIns="390092" rIns="10160" bIns="390092" numCol="1" spcCol="1270" anchor="ctr" anchorCtr="0"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ts val="2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R="0" indent="0" algn="ctr" defTabSz="711200" fontAlgn="auto">
              <a:lnSpc>
                <a:spcPts val="2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</a:t>
            </a:r>
          </a:p>
        </p:txBody>
      </p:sp>
      <p:sp>
        <p:nvSpPr>
          <p:cNvPr id="14" name="手繪多邊形 13"/>
          <p:cNvSpPr/>
          <p:nvPr/>
        </p:nvSpPr>
        <p:spPr>
          <a:xfrm>
            <a:off x="2011046" y="3254317"/>
            <a:ext cx="6368928" cy="705589"/>
          </a:xfrm>
          <a:custGeom>
            <a:avLst/>
            <a:gdLst>
              <a:gd name="connsiteX0" fmla="*/ 117600 w 705588"/>
              <a:gd name="connsiteY0" fmla="*/ 0 h 6368927"/>
              <a:gd name="connsiteX1" fmla="*/ 587988 w 705588"/>
              <a:gd name="connsiteY1" fmla="*/ 0 h 6368927"/>
              <a:gd name="connsiteX2" fmla="*/ 705588 w 705588"/>
              <a:gd name="connsiteY2" fmla="*/ 117600 h 6368927"/>
              <a:gd name="connsiteX3" fmla="*/ 705588 w 705588"/>
              <a:gd name="connsiteY3" fmla="*/ 6368927 h 6368927"/>
              <a:gd name="connsiteX4" fmla="*/ 705588 w 705588"/>
              <a:gd name="connsiteY4" fmla="*/ 6368927 h 6368927"/>
              <a:gd name="connsiteX5" fmla="*/ 0 w 705588"/>
              <a:gd name="connsiteY5" fmla="*/ 6368927 h 6368927"/>
              <a:gd name="connsiteX6" fmla="*/ 0 w 705588"/>
              <a:gd name="connsiteY6" fmla="*/ 6368927 h 6368927"/>
              <a:gd name="connsiteX7" fmla="*/ 0 w 705588"/>
              <a:gd name="connsiteY7" fmla="*/ 117600 h 6368927"/>
              <a:gd name="connsiteX8" fmla="*/ 117600 w 705588"/>
              <a:gd name="connsiteY8" fmla="*/ 0 h 636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5588" h="6368927">
                <a:moveTo>
                  <a:pt x="705588" y="1061509"/>
                </a:moveTo>
                <a:lnTo>
                  <a:pt x="705588" y="5307418"/>
                </a:lnTo>
                <a:cubicBezTo>
                  <a:pt x="705588" y="5893674"/>
                  <a:pt x="699755" y="6368922"/>
                  <a:pt x="692560" y="6368922"/>
                </a:cubicBezTo>
                <a:lnTo>
                  <a:pt x="0" y="6368922"/>
                </a:lnTo>
                <a:lnTo>
                  <a:pt x="0" y="6368922"/>
                </a:lnTo>
                <a:lnTo>
                  <a:pt x="0" y="5"/>
                </a:lnTo>
                <a:lnTo>
                  <a:pt x="0" y="5"/>
                </a:lnTo>
                <a:lnTo>
                  <a:pt x="692560" y="5"/>
                </a:lnTo>
                <a:cubicBezTo>
                  <a:pt x="699755" y="5"/>
                  <a:pt x="705588" y="475253"/>
                  <a:pt x="705588" y="1061509"/>
                </a:cubicBezTo>
                <a:close/>
              </a:path>
            </a:pathLst>
          </a:custGeom>
          <a:solidFill>
            <a:srgbClr val="FFFFFF">
              <a:alpha val="90000"/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3" tIns="44604" rIns="44604" bIns="44605" numCol="1" spcCol="1270" anchor="ctr" anchorCtr="0">
            <a:noAutofit/>
          </a:bodyPr>
          <a:lstStyle/>
          <a:p>
            <a:pPr marL="171450" lvl="1" indent="-17145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  <a:defRPr/>
            </a:pPr>
            <a:r>
              <a:rPr lang="zh-TW" altLang="en-US" sz="3000" b="1" dirty="0">
                <a:solidFill>
                  <a:srgbClr val="0A939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重述故事大意</a:t>
            </a: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7" t="32337" r="25643" b="30689"/>
          <a:stretch/>
        </p:blipFill>
        <p:spPr>
          <a:xfrm flipH="1">
            <a:off x="7164288" y="2845762"/>
            <a:ext cx="1574398" cy="210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2260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28"/>
          <p:cNvSpPr txBox="1">
            <a:spLocks noGrp="1"/>
          </p:cNvSpPr>
          <p:nvPr>
            <p:ph type="title"/>
          </p:nvPr>
        </p:nvSpPr>
        <p:spPr>
          <a:xfrm>
            <a:off x="719135" y="267494"/>
            <a:ext cx="4716961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>
              <a:spcBef>
                <a:spcPts val="0"/>
              </a:spcBef>
            </a:pPr>
            <a:r>
              <a:rPr lang="zh-TW" altLang="en-US" dirty="0"/>
              <a:t>主題與節次</a:t>
            </a:r>
            <a:endParaRPr dirty="0"/>
          </a:p>
        </p:txBody>
      </p:sp>
      <p:grpSp>
        <p:nvGrpSpPr>
          <p:cNvPr id="2" name="群組 1"/>
          <p:cNvGrpSpPr/>
          <p:nvPr/>
        </p:nvGrpSpPr>
        <p:grpSpPr>
          <a:xfrm>
            <a:off x="825897" y="884926"/>
            <a:ext cx="7731031" cy="4027909"/>
            <a:chOff x="825897" y="884926"/>
            <a:chExt cx="7731031" cy="4027909"/>
          </a:xfrm>
        </p:grpSpPr>
        <p:grpSp>
          <p:nvGrpSpPr>
            <p:cNvPr id="25" name="Google Shape;592;p28"/>
            <p:cNvGrpSpPr/>
            <p:nvPr/>
          </p:nvGrpSpPr>
          <p:grpSpPr>
            <a:xfrm>
              <a:off x="826740" y="884926"/>
              <a:ext cx="7727477" cy="1061653"/>
              <a:chOff x="1511183" y="1305787"/>
              <a:chExt cx="6124451" cy="1030201"/>
            </a:xfrm>
          </p:grpSpPr>
          <p:sp>
            <p:nvSpPr>
              <p:cNvPr id="44" name="Google Shape;593;p28"/>
              <p:cNvSpPr/>
              <p:nvPr/>
            </p:nvSpPr>
            <p:spPr>
              <a:xfrm>
                <a:off x="1511183" y="1306784"/>
                <a:ext cx="790500" cy="72000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</a:pPr>
                <a:endParaRPr sz="20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" name="Google Shape;594;p28"/>
              <p:cNvSpPr/>
              <p:nvPr/>
            </p:nvSpPr>
            <p:spPr>
              <a:xfrm>
                <a:off x="2374931" y="1305787"/>
                <a:ext cx="4387168" cy="1030201"/>
              </a:xfrm>
              <a:custGeom>
                <a:avLst/>
                <a:gdLst/>
                <a:ahLst/>
                <a:cxnLst/>
                <a:rect l="l" t="t" r="r" b="b"/>
                <a:pathLst>
                  <a:path w="2085" h="1142" extrusionOk="0">
                    <a:moveTo>
                      <a:pt x="2085" y="0"/>
                    </a:moveTo>
                    <a:lnTo>
                      <a:pt x="0" y="0"/>
                    </a:lnTo>
                    <a:lnTo>
                      <a:pt x="0" y="798"/>
                    </a:lnTo>
                    <a:lnTo>
                      <a:pt x="1591" y="798"/>
                    </a:lnTo>
                    <a:lnTo>
                      <a:pt x="1763" y="1142"/>
                    </a:lnTo>
                    <a:lnTo>
                      <a:pt x="1935" y="798"/>
                    </a:lnTo>
                    <a:lnTo>
                      <a:pt x="2085" y="798"/>
                    </a:lnTo>
                    <a:lnTo>
                      <a:pt x="2085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82F39"/>
                  </a:buClr>
                  <a:buSzPts val="1800"/>
                  <a:buFont typeface="Calibri"/>
                  <a:buNone/>
                </a:pPr>
                <a:endParaRPr sz="2000" b="0" i="0" u="none" strike="noStrike" cap="none">
                  <a:solidFill>
                    <a:srgbClr val="282F39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Google Shape;595;p28"/>
              <p:cNvSpPr txBox="1"/>
              <p:nvPr/>
            </p:nvSpPr>
            <p:spPr>
              <a:xfrm>
                <a:off x="1552332" y="1389126"/>
                <a:ext cx="790500" cy="553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lvl="0">
                  <a:lnSpc>
                    <a:spcPts val="2000"/>
                  </a:lnSpc>
                </a:pPr>
                <a:r>
                  <a:rPr kumimoji="0" lang="zh-TW" alt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活動一</a:t>
                </a:r>
                <a:endParaRPr kumimoji="0" lang="zh-TW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  <p:sp>
            <p:nvSpPr>
              <p:cNvPr id="47" name="Google Shape;596;p28"/>
              <p:cNvSpPr txBox="1"/>
              <p:nvPr/>
            </p:nvSpPr>
            <p:spPr>
              <a:xfrm>
                <a:off x="2519451" y="1431188"/>
                <a:ext cx="2778900" cy="433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lvl="0"/>
                <a:r>
                  <a:rPr lang="zh-TW" altLang="zh-TW" sz="2000" b="1" kern="0" dirty="0">
                    <a:solidFill>
                      <a:srgbClr val="FFFFFF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大人物群像</a:t>
                </a:r>
                <a:endParaRPr lang="zh-TW" altLang="en-US" sz="2000" b="1" kern="0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48" name="Google Shape;597;p28"/>
              <p:cNvSpPr/>
              <p:nvPr/>
            </p:nvSpPr>
            <p:spPr>
              <a:xfrm>
                <a:off x="6845134" y="1306784"/>
                <a:ext cx="790500" cy="72000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</a:pPr>
                <a:endParaRPr sz="20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" name="Google Shape;599;p28"/>
            <p:cNvGrpSpPr/>
            <p:nvPr/>
          </p:nvGrpSpPr>
          <p:grpSpPr>
            <a:xfrm>
              <a:off x="830295" y="1711742"/>
              <a:ext cx="7723922" cy="1070505"/>
              <a:chOff x="1514000" y="2108108"/>
              <a:chExt cx="6121634" cy="1038791"/>
            </a:xfrm>
          </p:grpSpPr>
          <p:sp>
            <p:nvSpPr>
              <p:cNvPr id="39" name="Google Shape;600;p28"/>
              <p:cNvSpPr/>
              <p:nvPr/>
            </p:nvSpPr>
            <p:spPr>
              <a:xfrm>
                <a:off x="2374931" y="2113090"/>
                <a:ext cx="4387168" cy="1033809"/>
              </a:xfrm>
              <a:custGeom>
                <a:avLst/>
                <a:gdLst/>
                <a:ahLst/>
                <a:cxnLst/>
                <a:rect l="l" t="t" r="r" b="b"/>
                <a:pathLst>
                  <a:path w="2085" h="1146" extrusionOk="0">
                    <a:moveTo>
                      <a:pt x="1956" y="0"/>
                    </a:moveTo>
                    <a:lnTo>
                      <a:pt x="1763" y="385"/>
                    </a:lnTo>
                    <a:lnTo>
                      <a:pt x="1571" y="0"/>
                    </a:lnTo>
                    <a:lnTo>
                      <a:pt x="0" y="0"/>
                    </a:lnTo>
                    <a:lnTo>
                      <a:pt x="0" y="798"/>
                    </a:lnTo>
                    <a:lnTo>
                      <a:pt x="1590" y="798"/>
                    </a:lnTo>
                    <a:lnTo>
                      <a:pt x="1764" y="1146"/>
                    </a:lnTo>
                    <a:lnTo>
                      <a:pt x="1938" y="798"/>
                    </a:lnTo>
                    <a:lnTo>
                      <a:pt x="2085" y="798"/>
                    </a:lnTo>
                    <a:lnTo>
                      <a:pt x="2085" y="0"/>
                    </a:lnTo>
                    <a:lnTo>
                      <a:pt x="19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82F39"/>
                  </a:buClr>
                  <a:buSzPts val="1800"/>
                  <a:buFont typeface="Calibri"/>
                  <a:buNone/>
                </a:pPr>
                <a:endParaRPr sz="2000" b="0" i="0" u="none" strike="noStrike" cap="none">
                  <a:solidFill>
                    <a:srgbClr val="282F39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" name="Google Shape;601;p28"/>
              <p:cNvSpPr/>
              <p:nvPr/>
            </p:nvSpPr>
            <p:spPr>
              <a:xfrm>
                <a:off x="1514000" y="2108108"/>
                <a:ext cx="790500" cy="7200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</a:pPr>
                <a:endParaRPr sz="20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" name="Google Shape;602;p28"/>
              <p:cNvSpPr txBox="1"/>
              <p:nvPr/>
            </p:nvSpPr>
            <p:spPr>
              <a:xfrm>
                <a:off x="1555517" y="2197439"/>
                <a:ext cx="790500" cy="553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lnSpc>
                    <a:spcPts val="2000"/>
                  </a:lnSpc>
                </a:pPr>
                <a:r>
                  <a:rPr lang="zh-TW" altLang="en-US" sz="2000" b="1" kern="0" dirty="0">
                    <a:solidFill>
                      <a:srgbClr val="FFFFFF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活動二</a:t>
                </a:r>
                <a:endParaRPr lang="zh-TW" altLang="en-US" sz="2000" kern="0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42" name="Google Shape;603;p28"/>
              <p:cNvSpPr txBox="1"/>
              <p:nvPr/>
            </p:nvSpPr>
            <p:spPr>
              <a:xfrm>
                <a:off x="2519451" y="2245757"/>
                <a:ext cx="2778900" cy="433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r>
                  <a:rPr lang="zh-TW" altLang="en-US" sz="2000" b="1" kern="0" dirty="0">
                    <a:solidFill>
                      <a:srgbClr val="FFFFFF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尋找</a:t>
                </a:r>
                <a:r>
                  <a:rPr lang="zh-TW" altLang="zh-TW" sz="2000" b="1" kern="0" dirty="0">
                    <a:solidFill>
                      <a:srgbClr val="FFFFFF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大人物</a:t>
                </a:r>
                <a:endParaRPr lang="zh-TW" altLang="en-US" sz="2000" b="1" kern="0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43" name="Google Shape;604;p28"/>
              <p:cNvSpPr/>
              <p:nvPr/>
            </p:nvSpPr>
            <p:spPr>
              <a:xfrm>
                <a:off x="6845134" y="2108108"/>
                <a:ext cx="790500" cy="7200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</a:pPr>
                <a:endParaRPr sz="20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" name="Google Shape;606;p28"/>
            <p:cNvGrpSpPr/>
            <p:nvPr/>
          </p:nvGrpSpPr>
          <p:grpSpPr>
            <a:xfrm>
              <a:off x="825897" y="4168959"/>
              <a:ext cx="7723922" cy="743876"/>
              <a:chOff x="1514000" y="3725475"/>
              <a:chExt cx="6121634" cy="721838"/>
            </a:xfrm>
          </p:grpSpPr>
          <p:sp>
            <p:nvSpPr>
              <p:cNvPr id="34" name="Google Shape;607;p28"/>
              <p:cNvSpPr/>
              <p:nvPr/>
            </p:nvSpPr>
            <p:spPr>
              <a:xfrm>
                <a:off x="2374931" y="3725475"/>
                <a:ext cx="4387168" cy="719878"/>
              </a:xfrm>
              <a:custGeom>
                <a:avLst/>
                <a:gdLst/>
                <a:ahLst/>
                <a:cxnLst/>
                <a:rect l="l" t="t" r="r" b="b"/>
                <a:pathLst>
                  <a:path w="2085" h="798" extrusionOk="0">
                    <a:moveTo>
                      <a:pt x="1955" y="0"/>
                    </a:moveTo>
                    <a:lnTo>
                      <a:pt x="1763" y="385"/>
                    </a:lnTo>
                    <a:lnTo>
                      <a:pt x="1570" y="0"/>
                    </a:lnTo>
                    <a:lnTo>
                      <a:pt x="0" y="0"/>
                    </a:lnTo>
                    <a:lnTo>
                      <a:pt x="0" y="798"/>
                    </a:lnTo>
                    <a:lnTo>
                      <a:pt x="2085" y="798"/>
                    </a:lnTo>
                    <a:lnTo>
                      <a:pt x="2085" y="0"/>
                    </a:lnTo>
                    <a:lnTo>
                      <a:pt x="195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82F39"/>
                  </a:buClr>
                  <a:buSzPts val="1800"/>
                  <a:buFont typeface="Calibri"/>
                  <a:buNone/>
                </a:pPr>
                <a:endParaRPr sz="2000" b="0" i="0" u="none" strike="noStrike" cap="none">
                  <a:solidFill>
                    <a:srgbClr val="282F39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" name="Google Shape;608;p28"/>
              <p:cNvSpPr/>
              <p:nvPr/>
            </p:nvSpPr>
            <p:spPr>
              <a:xfrm>
                <a:off x="1514000" y="3727313"/>
                <a:ext cx="790500" cy="7200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</a:pPr>
                <a:endParaRPr sz="20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" name="Google Shape;609;p28"/>
              <p:cNvSpPr txBox="1"/>
              <p:nvPr/>
            </p:nvSpPr>
            <p:spPr>
              <a:xfrm>
                <a:off x="1559003" y="3808514"/>
                <a:ext cx="790500" cy="553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lnSpc>
                    <a:spcPts val="2000"/>
                  </a:lnSpc>
                </a:pPr>
                <a:r>
                  <a:rPr lang="zh-TW" altLang="en-US" sz="2000" b="1" kern="0" dirty="0">
                    <a:solidFill>
                      <a:srgbClr val="FFFFFF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活動五</a:t>
                </a:r>
                <a:endParaRPr lang="zh-TW" altLang="en-US" sz="2000" kern="0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37" name="Google Shape;610;p28"/>
              <p:cNvSpPr txBox="1"/>
              <p:nvPr/>
            </p:nvSpPr>
            <p:spPr>
              <a:xfrm>
                <a:off x="2519451" y="3848405"/>
                <a:ext cx="2778900" cy="433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r>
                  <a:rPr lang="zh-TW" altLang="en-US" sz="2000" b="1" kern="0" dirty="0">
                    <a:solidFill>
                      <a:srgbClr val="FFFFFF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頒獎給</a:t>
                </a:r>
                <a:r>
                  <a:rPr lang="zh-TW" altLang="zh-TW" sz="2000" b="1" kern="0" dirty="0">
                    <a:solidFill>
                      <a:srgbClr val="FFFFFF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大人物</a:t>
                </a:r>
                <a:endParaRPr lang="zh-TW" altLang="en-US" sz="2000" b="1" kern="0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38" name="Google Shape;611;p28"/>
              <p:cNvSpPr/>
              <p:nvPr/>
            </p:nvSpPr>
            <p:spPr>
              <a:xfrm>
                <a:off x="6845134" y="3727313"/>
                <a:ext cx="790500" cy="7200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</a:pPr>
                <a:endParaRPr sz="20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" name="Google Shape;615;p28"/>
            <p:cNvGrpSpPr/>
            <p:nvPr/>
          </p:nvGrpSpPr>
          <p:grpSpPr>
            <a:xfrm>
              <a:off x="830295" y="2544355"/>
              <a:ext cx="7723922" cy="1065388"/>
              <a:chOff x="1514000" y="2916055"/>
              <a:chExt cx="6121634" cy="1033826"/>
            </a:xfrm>
          </p:grpSpPr>
          <p:sp>
            <p:nvSpPr>
              <p:cNvPr id="29" name="Google Shape;616;p28"/>
              <p:cNvSpPr/>
              <p:nvPr/>
            </p:nvSpPr>
            <p:spPr>
              <a:xfrm>
                <a:off x="2374931" y="2916072"/>
                <a:ext cx="4387168" cy="1033809"/>
              </a:xfrm>
              <a:custGeom>
                <a:avLst/>
                <a:gdLst/>
                <a:ahLst/>
                <a:cxnLst/>
                <a:rect l="l" t="t" r="r" b="b"/>
                <a:pathLst>
                  <a:path w="2085" h="1146" extrusionOk="0">
                    <a:moveTo>
                      <a:pt x="1956" y="0"/>
                    </a:moveTo>
                    <a:lnTo>
                      <a:pt x="1763" y="385"/>
                    </a:lnTo>
                    <a:lnTo>
                      <a:pt x="1571" y="0"/>
                    </a:lnTo>
                    <a:lnTo>
                      <a:pt x="0" y="0"/>
                    </a:lnTo>
                    <a:lnTo>
                      <a:pt x="0" y="798"/>
                    </a:lnTo>
                    <a:lnTo>
                      <a:pt x="1590" y="798"/>
                    </a:lnTo>
                    <a:lnTo>
                      <a:pt x="1764" y="1146"/>
                    </a:lnTo>
                    <a:lnTo>
                      <a:pt x="1938" y="798"/>
                    </a:lnTo>
                    <a:lnTo>
                      <a:pt x="2085" y="798"/>
                    </a:lnTo>
                    <a:lnTo>
                      <a:pt x="2085" y="0"/>
                    </a:lnTo>
                    <a:lnTo>
                      <a:pt x="195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82F39"/>
                  </a:buClr>
                  <a:buSzPts val="1800"/>
                  <a:buFont typeface="Calibri"/>
                  <a:buNone/>
                </a:pPr>
                <a:endParaRPr sz="2000" b="0" i="0" u="none" strike="noStrike" cap="none">
                  <a:solidFill>
                    <a:srgbClr val="282F39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617;p28"/>
              <p:cNvSpPr/>
              <p:nvPr/>
            </p:nvSpPr>
            <p:spPr>
              <a:xfrm>
                <a:off x="1514000" y="2916055"/>
                <a:ext cx="790500" cy="7200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</a:pPr>
                <a:endParaRPr sz="20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618;p28"/>
              <p:cNvSpPr txBox="1"/>
              <p:nvPr/>
            </p:nvSpPr>
            <p:spPr>
              <a:xfrm>
                <a:off x="1542913" y="3004995"/>
                <a:ext cx="790500" cy="553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lnSpc>
                    <a:spcPts val="2000"/>
                  </a:lnSpc>
                </a:pPr>
                <a:r>
                  <a:rPr lang="zh-TW" altLang="en-US" sz="2000" b="1" kern="0" dirty="0">
                    <a:solidFill>
                      <a:srgbClr val="FFFFFF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活動三</a:t>
                </a:r>
                <a:endParaRPr lang="zh-TW" altLang="en-US" sz="2000" kern="0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32" name="Google Shape;619;p28"/>
              <p:cNvSpPr txBox="1"/>
              <p:nvPr/>
            </p:nvSpPr>
            <p:spPr>
              <a:xfrm>
                <a:off x="2519451" y="3053704"/>
                <a:ext cx="2778900" cy="433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lvl="0"/>
                <a:r>
                  <a:rPr lang="zh-TW" altLang="en-US" sz="2000" b="1" kern="0" dirty="0">
                    <a:solidFill>
                      <a:srgbClr val="FFFFFF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猜猜</a:t>
                </a:r>
                <a:r>
                  <a:rPr lang="zh-TW" altLang="zh-TW" sz="2000" b="1" kern="0" dirty="0">
                    <a:solidFill>
                      <a:srgbClr val="FFFFFF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大人物</a:t>
                </a:r>
                <a:endParaRPr lang="zh-TW" altLang="en-US" sz="2000" b="1" kern="0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33" name="Google Shape;620;p28"/>
              <p:cNvSpPr/>
              <p:nvPr/>
            </p:nvSpPr>
            <p:spPr>
              <a:xfrm>
                <a:off x="6845134" y="2916055"/>
                <a:ext cx="790500" cy="7200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</a:pPr>
                <a:endParaRPr sz="20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Google Shape;615;p28"/>
            <p:cNvGrpSpPr/>
            <p:nvPr/>
          </p:nvGrpSpPr>
          <p:grpSpPr>
            <a:xfrm>
              <a:off x="833006" y="3376943"/>
              <a:ext cx="7723922" cy="1065388"/>
              <a:chOff x="1514000" y="2916055"/>
              <a:chExt cx="6121634" cy="1033826"/>
            </a:xfrm>
          </p:grpSpPr>
          <p:sp>
            <p:nvSpPr>
              <p:cNvPr id="54" name="Google Shape;616;p28"/>
              <p:cNvSpPr/>
              <p:nvPr/>
            </p:nvSpPr>
            <p:spPr>
              <a:xfrm>
                <a:off x="2374931" y="2916072"/>
                <a:ext cx="4387168" cy="1033809"/>
              </a:xfrm>
              <a:custGeom>
                <a:avLst/>
                <a:gdLst/>
                <a:ahLst/>
                <a:cxnLst/>
                <a:rect l="l" t="t" r="r" b="b"/>
                <a:pathLst>
                  <a:path w="2085" h="1146" extrusionOk="0">
                    <a:moveTo>
                      <a:pt x="1956" y="0"/>
                    </a:moveTo>
                    <a:lnTo>
                      <a:pt x="1763" y="385"/>
                    </a:lnTo>
                    <a:lnTo>
                      <a:pt x="1571" y="0"/>
                    </a:lnTo>
                    <a:lnTo>
                      <a:pt x="0" y="0"/>
                    </a:lnTo>
                    <a:lnTo>
                      <a:pt x="0" y="798"/>
                    </a:lnTo>
                    <a:lnTo>
                      <a:pt x="1590" y="798"/>
                    </a:lnTo>
                    <a:lnTo>
                      <a:pt x="1764" y="1146"/>
                    </a:lnTo>
                    <a:lnTo>
                      <a:pt x="1938" y="798"/>
                    </a:lnTo>
                    <a:lnTo>
                      <a:pt x="2085" y="798"/>
                    </a:lnTo>
                    <a:lnTo>
                      <a:pt x="2085" y="0"/>
                    </a:lnTo>
                    <a:lnTo>
                      <a:pt x="1956" y="0"/>
                    </a:lnTo>
                    <a:close/>
                  </a:path>
                </a:pathLst>
              </a:custGeom>
              <a:solidFill>
                <a:srgbClr val="80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82F39"/>
                  </a:buClr>
                  <a:buSzPts val="1800"/>
                  <a:buFont typeface="Calibri"/>
                  <a:buNone/>
                </a:pPr>
                <a:endParaRPr sz="2000" b="0" i="0" u="none" strike="noStrike" cap="none">
                  <a:solidFill>
                    <a:srgbClr val="282F39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617;p28"/>
              <p:cNvSpPr/>
              <p:nvPr/>
            </p:nvSpPr>
            <p:spPr>
              <a:xfrm>
                <a:off x="1514000" y="2916055"/>
                <a:ext cx="790500" cy="720000"/>
              </a:xfrm>
              <a:prstGeom prst="rect">
                <a:avLst/>
              </a:prstGeom>
              <a:solidFill>
                <a:srgbClr val="80C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</a:pPr>
                <a:endParaRPr sz="20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618;p28"/>
              <p:cNvSpPr txBox="1"/>
              <p:nvPr/>
            </p:nvSpPr>
            <p:spPr>
              <a:xfrm>
                <a:off x="1546398" y="3004630"/>
                <a:ext cx="790500" cy="553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lnSpc>
                    <a:spcPts val="2000"/>
                  </a:lnSpc>
                </a:pPr>
                <a:r>
                  <a:rPr lang="zh-TW" altLang="en-US" sz="2000" b="1" kern="0" dirty="0">
                    <a:solidFill>
                      <a:srgbClr val="FFFFFF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活動四</a:t>
                </a:r>
                <a:endParaRPr lang="zh-TW" altLang="en-US" sz="2000" kern="0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57" name="Google Shape;619;p28"/>
              <p:cNvSpPr txBox="1"/>
              <p:nvPr/>
            </p:nvSpPr>
            <p:spPr>
              <a:xfrm>
                <a:off x="2519451" y="3053704"/>
                <a:ext cx="2778900" cy="433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r>
                  <a:rPr lang="zh-TW" altLang="en-US" sz="2000" b="1" kern="0" dirty="0">
                    <a:solidFill>
                      <a:srgbClr val="FFFFFF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傳記故事結構</a:t>
                </a:r>
              </a:p>
            </p:txBody>
          </p:sp>
          <p:sp>
            <p:nvSpPr>
              <p:cNvPr id="58" name="Google Shape;620;p28"/>
              <p:cNvSpPr/>
              <p:nvPr/>
            </p:nvSpPr>
            <p:spPr>
              <a:xfrm>
                <a:off x="6845134" y="2916055"/>
                <a:ext cx="790500" cy="720000"/>
              </a:xfrm>
              <a:prstGeom prst="rect">
                <a:avLst/>
              </a:prstGeom>
              <a:solidFill>
                <a:srgbClr val="80C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</a:pPr>
                <a:endParaRPr sz="20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9" name="Google Shape;595;p28"/>
            <p:cNvSpPr txBox="1"/>
            <p:nvPr/>
          </p:nvSpPr>
          <p:spPr>
            <a:xfrm>
              <a:off x="7540906" y="1025739"/>
              <a:ext cx="997407" cy="5707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lvl="0" algn="ctr">
                <a:lnSpc>
                  <a:spcPts val="2000"/>
                </a:lnSpc>
              </a:pPr>
              <a:r>
                <a:rPr kumimoji="0" lang="zh-TW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 </a:t>
              </a:r>
              <a:r>
                <a:rPr kumimoji="0" lang="en-US" altLang="zh-TW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2</a:t>
              </a:r>
              <a:r>
                <a:rPr kumimoji="0" lang="zh-TW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節</a:t>
              </a:r>
              <a:endParaRPr kumimoji="0" lang="zh-TW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60" name="Google Shape;595;p28"/>
            <p:cNvSpPr txBox="1"/>
            <p:nvPr/>
          </p:nvSpPr>
          <p:spPr>
            <a:xfrm>
              <a:off x="7528652" y="1773717"/>
              <a:ext cx="997407" cy="5707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lvl="0" algn="ctr">
                <a:lnSpc>
                  <a:spcPts val="2000"/>
                </a:lnSpc>
              </a:pPr>
              <a:r>
                <a:rPr kumimoji="0" lang="zh-TW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 </a:t>
              </a:r>
              <a:r>
                <a:rPr kumimoji="0" lang="en-US" altLang="zh-TW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2</a:t>
              </a:r>
              <a:r>
                <a:rPr kumimoji="0" lang="zh-TW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節</a:t>
              </a:r>
              <a:endParaRPr kumimoji="0" lang="zh-TW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61" name="Google Shape;595;p28"/>
            <p:cNvSpPr txBox="1"/>
            <p:nvPr/>
          </p:nvSpPr>
          <p:spPr>
            <a:xfrm>
              <a:off x="7528652" y="2639433"/>
              <a:ext cx="997407" cy="5707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lvl="0" algn="ctr">
                <a:lnSpc>
                  <a:spcPts val="2000"/>
                </a:lnSpc>
              </a:pPr>
              <a:r>
                <a:rPr kumimoji="0" lang="zh-TW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 </a:t>
              </a:r>
              <a:r>
                <a:rPr kumimoji="0" lang="en-US" altLang="zh-TW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2</a:t>
              </a:r>
              <a:r>
                <a:rPr kumimoji="0" lang="zh-TW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節</a:t>
              </a:r>
              <a:endParaRPr kumimoji="0" lang="zh-TW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62" name="Google Shape;595;p28"/>
            <p:cNvSpPr txBox="1"/>
            <p:nvPr/>
          </p:nvSpPr>
          <p:spPr>
            <a:xfrm>
              <a:off x="7528653" y="3472046"/>
              <a:ext cx="997407" cy="5707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lvl="0" algn="ctr">
                <a:lnSpc>
                  <a:spcPts val="2000"/>
                </a:lnSpc>
              </a:pPr>
              <a:r>
                <a:rPr kumimoji="0" lang="zh-TW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 </a:t>
              </a:r>
              <a:r>
                <a:rPr kumimoji="0" lang="en-US" altLang="zh-TW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2</a:t>
              </a:r>
              <a:r>
                <a:rPr kumimoji="0" lang="zh-TW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節</a:t>
              </a:r>
              <a:endParaRPr kumimoji="0" lang="zh-TW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63" name="Google Shape;595;p28"/>
            <p:cNvSpPr txBox="1"/>
            <p:nvPr/>
          </p:nvSpPr>
          <p:spPr>
            <a:xfrm>
              <a:off x="7502741" y="4291764"/>
              <a:ext cx="997407" cy="5707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lvl="0" algn="ctr">
                <a:lnSpc>
                  <a:spcPts val="2000"/>
                </a:lnSpc>
              </a:pPr>
              <a:r>
                <a:rPr kumimoji="0" lang="zh-TW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 </a:t>
              </a:r>
              <a:r>
                <a:rPr kumimoji="0" lang="en-US" altLang="zh-TW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2</a:t>
              </a:r>
              <a:r>
                <a:rPr kumimoji="0" lang="zh-TW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節</a:t>
              </a:r>
              <a:endParaRPr kumimoji="0" lang="zh-TW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28868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81" y="206375"/>
            <a:ext cx="8656637" cy="4738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b="1" dirty="0">
                <a:latin typeface="+mj-ea"/>
              </a:rPr>
              <a:t>一、六何法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0" t="9860" r="18176" b="42918"/>
          <a:stretch/>
        </p:blipFill>
        <p:spPr>
          <a:xfrm>
            <a:off x="2690317" y="2790823"/>
            <a:ext cx="6610350" cy="242887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27584" y="915566"/>
            <a:ext cx="6840760" cy="3853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526" lvl="1" indent="-342763">
              <a:spcBef>
                <a:spcPts val="900"/>
              </a:spcBef>
              <a:buFont typeface="Wingdings" panose="05000000000000000000" pitchFamily="2" charset="2"/>
              <a:buChar char="p"/>
            </a:pPr>
            <a:r>
              <a:rPr lang="en-US" altLang="zh-TW" sz="2399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Who</a:t>
            </a:r>
            <a:r>
              <a:rPr lang="zh-TW" altLang="en-US" sz="2399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：</a:t>
            </a:r>
            <a:r>
              <a:rPr lang="zh-TW" altLang="en-US" sz="2399" dirty="0">
                <a:solidFill>
                  <a:schemeClr val="accent4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大人物是誰</a:t>
            </a:r>
            <a:r>
              <a:rPr lang="en-US" altLang="zh-TW" sz="2399" dirty="0">
                <a:solidFill>
                  <a:schemeClr val="accent4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?</a:t>
            </a:r>
          </a:p>
          <a:p>
            <a:pPr marL="685526" lvl="1" indent="-342763">
              <a:spcBef>
                <a:spcPts val="900"/>
              </a:spcBef>
              <a:buFont typeface="Wingdings" panose="05000000000000000000" pitchFamily="2" charset="2"/>
              <a:buChar char="p"/>
            </a:pPr>
            <a:r>
              <a:rPr lang="en-US" altLang="zh-TW" sz="2399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When</a:t>
            </a:r>
            <a:r>
              <a:rPr lang="zh-TW" altLang="en-US" sz="2399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：</a:t>
            </a:r>
            <a:r>
              <a:rPr lang="zh-TW" altLang="en-US" sz="2399" dirty="0">
                <a:solidFill>
                  <a:schemeClr val="accent4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大人物是哪一個年代的人？</a:t>
            </a:r>
            <a:endParaRPr lang="en-US" altLang="zh-TW" sz="2399" dirty="0">
              <a:solidFill>
                <a:schemeClr val="accent4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lvl="1">
              <a:spcBef>
                <a:spcPts val="900"/>
              </a:spcBef>
            </a:pPr>
            <a:r>
              <a:rPr lang="zh-TW" altLang="en-US" sz="2399" dirty="0">
                <a:solidFill>
                  <a:schemeClr val="accent4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                  大人幾歲時開始努力</a:t>
            </a:r>
            <a:r>
              <a:rPr lang="en-US" altLang="zh-TW" sz="2399" dirty="0">
                <a:solidFill>
                  <a:schemeClr val="accent4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?</a:t>
            </a:r>
          </a:p>
          <a:p>
            <a:pPr marL="685526" lvl="1" indent="-342763">
              <a:spcBef>
                <a:spcPts val="900"/>
              </a:spcBef>
              <a:buFont typeface="Wingdings" panose="05000000000000000000" pitchFamily="2" charset="2"/>
              <a:buChar char="p"/>
            </a:pPr>
            <a:r>
              <a:rPr lang="en-US" altLang="zh-TW" sz="2399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Where</a:t>
            </a:r>
            <a:r>
              <a:rPr lang="zh-TW" altLang="en-US" sz="2399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：</a:t>
            </a:r>
            <a:r>
              <a:rPr lang="zh-TW" altLang="en-US" sz="2399" dirty="0">
                <a:solidFill>
                  <a:schemeClr val="accent4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大人物是哪個國家的人？</a:t>
            </a:r>
            <a:endParaRPr lang="en-US" altLang="zh-TW" sz="2399" dirty="0">
              <a:solidFill>
                <a:schemeClr val="accent4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lvl="1">
              <a:spcBef>
                <a:spcPts val="900"/>
              </a:spcBef>
            </a:pPr>
            <a:r>
              <a:rPr lang="zh-TW" altLang="en-US" sz="2399" dirty="0">
                <a:solidFill>
                  <a:schemeClr val="accent4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                  在哪個國家或城市開始有奮鬥？</a:t>
            </a:r>
          </a:p>
          <a:p>
            <a:pPr marL="685526" lvl="1" indent="-342763">
              <a:spcBef>
                <a:spcPts val="900"/>
              </a:spcBef>
              <a:buFont typeface="Wingdings" panose="05000000000000000000" pitchFamily="2" charset="2"/>
              <a:buChar char="p"/>
            </a:pPr>
            <a:r>
              <a:rPr lang="en-US" altLang="zh-TW" sz="2399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What</a:t>
            </a:r>
            <a:r>
              <a:rPr lang="zh-TW" altLang="en-US" sz="2399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：</a:t>
            </a:r>
            <a:r>
              <a:rPr lang="zh-TW" altLang="en-US" sz="2399" dirty="0">
                <a:solidFill>
                  <a:schemeClr val="accent4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大人物的成就是什麼？</a:t>
            </a:r>
          </a:p>
          <a:p>
            <a:pPr marL="685526" lvl="1" indent="-342763">
              <a:spcBef>
                <a:spcPts val="900"/>
              </a:spcBef>
              <a:buFont typeface="Wingdings" panose="05000000000000000000" pitchFamily="2" charset="2"/>
              <a:buChar char="p"/>
            </a:pPr>
            <a:r>
              <a:rPr lang="en-US" altLang="zh-TW" sz="2399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Why</a:t>
            </a:r>
            <a:r>
              <a:rPr lang="zh-TW" altLang="en-US" sz="2399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：</a:t>
            </a:r>
            <a:r>
              <a:rPr lang="zh-TW" altLang="en-US" sz="2399" dirty="0">
                <a:solidFill>
                  <a:schemeClr val="accent4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大人物成功的原因是什麼？</a:t>
            </a:r>
          </a:p>
          <a:p>
            <a:pPr marL="685526" lvl="1" indent="-342763">
              <a:spcBef>
                <a:spcPts val="900"/>
              </a:spcBef>
              <a:buFont typeface="Wingdings" panose="05000000000000000000" pitchFamily="2" charset="2"/>
              <a:buChar char="p"/>
            </a:pPr>
            <a:r>
              <a:rPr lang="en-US" altLang="zh-TW" sz="2399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How</a:t>
            </a:r>
            <a:r>
              <a:rPr lang="zh-TW" altLang="en-US" sz="2399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：</a:t>
            </a:r>
            <a:r>
              <a:rPr lang="zh-TW" altLang="en-US" sz="2399" dirty="0">
                <a:solidFill>
                  <a:schemeClr val="accent4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大人物是如何成功的？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graphicFrame>
        <p:nvGraphicFramePr>
          <p:cNvPr id="7" name="資料庫圖表 6"/>
          <p:cNvGraphicFramePr/>
          <p:nvPr>
            <p:extLst>
              <p:ext uri="{D42A27DB-BD31-4B8C-83A1-F6EECF244321}">
                <p14:modId xmlns:p14="http://schemas.microsoft.com/office/powerpoint/2010/main" val="3376209983"/>
              </p:ext>
            </p:extLst>
          </p:nvPr>
        </p:nvGraphicFramePr>
        <p:xfrm>
          <a:off x="6635908" y="881475"/>
          <a:ext cx="2264410" cy="16344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574675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11" name="文字方塊 2"/>
          <p:cNvSpPr txBox="1">
            <a:spLocks noChangeArrowheads="1"/>
          </p:cNvSpPr>
          <p:nvPr/>
        </p:nvSpPr>
        <p:spPr bwMode="auto">
          <a:xfrm>
            <a:off x="7076763" y="1120775"/>
            <a:ext cx="475615" cy="399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700" b="1">
                <a:solidFill>
                  <a:srgbClr val="FFFFFF"/>
                </a:solidFill>
                <a:effectLst/>
                <a:latin typeface="微軟正黑體" panose="020B0604030504040204" pitchFamily="34" charset="-120"/>
                <a:ea typeface="新細明體" panose="02020500000000000000" pitchFamily="18" charset="-120"/>
              </a:rPr>
              <a:t>WHAT</a:t>
            </a:r>
            <a:endParaRPr lang="zh-TW" sz="1200">
              <a:effectLst/>
              <a:latin typeface="Calibri" panose="020F0502020204030204" pitchFamily="34" charset="0"/>
              <a:ea typeface="新細明體" panose="02020500000000000000" pitchFamily="18" charset="-120"/>
            </a:endParaRPr>
          </a:p>
          <a:p>
            <a:pPr algn="ctr">
              <a:spcAft>
                <a:spcPts val="0"/>
              </a:spcAft>
            </a:pPr>
            <a:r>
              <a:rPr lang="zh-TW" sz="700" b="1">
                <a:solidFill>
                  <a:srgbClr val="FFFFFF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事情</a:t>
            </a:r>
            <a:endParaRPr lang="zh-TW" sz="1200">
              <a:effectLst/>
              <a:latin typeface="Calibri" panose="020F050202020403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2" name="文字方塊 2"/>
          <p:cNvSpPr txBox="1">
            <a:spLocks noChangeArrowheads="1"/>
          </p:cNvSpPr>
          <p:nvPr/>
        </p:nvSpPr>
        <p:spPr bwMode="auto">
          <a:xfrm>
            <a:off x="7367947" y="1624084"/>
            <a:ext cx="539750" cy="41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700" b="1">
                <a:effectLst/>
                <a:latin typeface="微軟正黑體" panose="020B0604030504040204" pitchFamily="34" charset="-120"/>
                <a:ea typeface="新細明體" panose="02020500000000000000" pitchFamily="18" charset="-120"/>
              </a:rPr>
              <a:t>5W1H</a:t>
            </a:r>
            <a:endParaRPr lang="zh-TW" sz="1200">
              <a:effectLst/>
              <a:latin typeface="Calibri" panose="020F0502020204030204" pitchFamily="34" charset="0"/>
              <a:ea typeface="新細明體" panose="02020500000000000000" pitchFamily="18" charset="-120"/>
            </a:endParaRPr>
          </a:p>
          <a:p>
            <a:pPr algn="ctr">
              <a:spcAft>
                <a:spcPts val="0"/>
              </a:spcAft>
            </a:pPr>
            <a:r>
              <a:rPr lang="zh-TW" sz="700" b="1"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六何法</a:t>
            </a:r>
            <a:endParaRPr lang="zh-TW" sz="1200">
              <a:effectLst/>
              <a:latin typeface="Calibri" panose="020F050202020403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464249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81" y="206375"/>
            <a:ext cx="8656637" cy="4738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b="1" dirty="0">
                <a:latin typeface="+mj-ea"/>
              </a:rPr>
              <a:t>二、故事梯結合六何法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0" t="9860" r="18176" b="42918"/>
          <a:stretch/>
        </p:blipFill>
        <p:spPr>
          <a:xfrm>
            <a:off x="2690317" y="2790823"/>
            <a:ext cx="6610350" cy="2428875"/>
          </a:xfrm>
          <a:prstGeom prst="rect">
            <a:avLst/>
          </a:prstGeom>
        </p:spPr>
      </p:pic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5255577"/>
              </p:ext>
            </p:extLst>
          </p:nvPr>
        </p:nvGraphicFramePr>
        <p:xfrm>
          <a:off x="457200" y="1539889"/>
          <a:ext cx="4275605" cy="29691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551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51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51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51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51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89724">
                <a:tc>
                  <a:txBody>
                    <a:bodyPr/>
                    <a:lstStyle/>
                    <a:p>
                      <a:pPr algn="ctr"/>
                      <a:endParaRPr lang="zh-TW" altLang="en-US" sz="1300" dirty="0"/>
                    </a:p>
                  </a:txBody>
                  <a:tcPr marL="68553" marR="68553" marT="34277" marB="3427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300" dirty="0"/>
                    </a:p>
                  </a:txBody>
                  <a:tcPr marL="68553" marR="68553" marT="34277" marB="3427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300" dirty="0"/>
                        <a:t>高潮</a:t>
                      </a:r>
                    </a:p>
                    <a:p>
                      <a:pPr marL="0" algn="ctr" defTabSz="914400" rtl="0" eaLnBrk="1" latinLnBrk="0" hangingPunct="1"/>
                      <a:r>
                        <a:rPr lang="zh-TW" altLang="en-US" sz="1000" b="0" kern="1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問題出現</a:t>
                      </a:r>
                      <a:endParaRPr lang="en-US" altLang="zh-TW" sz="1000" b="0" kern="1200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r>
                        <a:rPr lang="zh-TW" altLang="en-US" sz="1000" b="0" kern="1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為什麼主角想要達成目標？</a:t>
                      </a:r>
                    </a:p>
                  </a:txBody>
                  <a:tcPr marL="68553" marR="68553" marT="34277" marB="34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300" dirty="0"/>
                    </a:p>
                  </a:txBody>
                  <a:tcPr marL="68553" marR="68553" marT="34277" marB="34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300" dirty="0"/>
                    </a:p>
                  </a:txBody>
                  <a:tcPr marL="68553" marR="68553" marT="34277" marB="3427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9724">
                <a:tc>
                  <a:txBody>
                    <a:bodyPr/>
                    <a:lstStyle/>
                    <a:p>
                      <a:pPr algn="ctr"/>
                      <a:endParaRPr lang="zh-TW" altLang="en-US" sz="1300" dirty="0"/>
                    </a:p>
                  </a:txBody>
                  <a:tcPr marL="68553" marR="68553" marT="34277" marB="3427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300" dirty="0"/>
                        <a:t>經過</a:t>
                      </a:r>
                    </a:p>
                    <a:p>
                      <a:pPr marL="0" algn="l" defTabSz="914400" rtl="0" eaLnBrk="1" latinLnBrk="0" hangingPunct="1"/>
                      <a:r>
                        <a:rPr lang="zh-TW" altLang="en-US" sz="1000" b="0" kern="1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成長地方</a:t>
                      </a:r>
                      <a:endParaRPr lang="en-US" altLang="zh-TW" sz="1000" b="0" kern="1200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r>
                        <a:rPr lang="zh-TW" altLang="en-US" sz="1000" b="0" kern="1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成長經歷</a:t>
                      </a:r>
                    </a:p>
                  </a:txBody>
                  <a:tcPr marL="68553" marR="68553" marT="34277" marB="34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300" dirty="0"/>
                    </a:p>
                  </a:txBody>
                  <a:tcPr marL="68553" marR="68553" marT="34277" marB="3427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3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解決方法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000" b="0" kern="1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怎麼解決？</a:t>
                      </a:r>
                    </a:p>
                    <a:p>
                      <a:pPr algn="ctr"/>
                      <a:endParaRPr lang="zh-TW" altLang="en-US" sz="1300" dirty="0">
                        <a:solidFill>
                          <a:srgbClr val="FF0000"/>
                        </a:solidFill>
                      </a:endParaRPr>
                    </a:p>
                  </a:txBody>
                  <a:tcPr marL="68553" marR="68553" marT="34277" marB="3427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300" dirty="0"/>
                    </a:p>
                  </a:txBody>
                  <a:tcPr marL="68553" marR="68553" marT="34277" marB="34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8972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300" dirty="0"/>
                        <a:t>開始</a:t>
                      </a:r>
                    </a:p>
                    <a:p>
                      <a:pPr algn="ctr"/>
                      <a:r>
                        <a:rPr lang="zh-TW" altLang="en-US" sz="1000" kern="1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主角是誰？</a:t>
                      </a:r>
                      <a:endParaRPr lang="en-US" altLang="zh-TW" sz="1000" kern="1200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algn="ctr"/>
                      <a:r>
                        <a:rPr lang="zh-TW" altLang="en-US" sz="1000" kern="1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故事背景？</a:t>
                      </a:r>
                    </a:p>
                  </a:txBody>
                  <a:tcPr marL="68553" marR="68553" marT="34277" marB="34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300" dirty="0"/>
                    </a:p>
                  </a:txBody>
                  <a:tcPr marL="68553" marR="68553" marT="34277" marB="3427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300" dirty="0"/>
                    </a:p>
                  </a:txBody>
                  <a:tcPr marL="68553" marR="68553" marT="34277" marB="3427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300" dirty="0"/>
                    </a:p>
                  </a:txBody>
                  <a:tcPr marL="68553" marR="68553" marT="34277" marB="3427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300" dirty="0"/>
                        <a:t>結局</a:t>
                      </a:r>
                      <a:endParaRPr lang="en-US" altLang="zh-TW" sz="13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0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成就是什麼？</a:t>
                      </a:r>
                    </a:p>
                    <a:p>
                      <a:pPr algn="ctr"/>
                      <a:endParaRPr lang="zh-TW" altLang="en-US" sz="1300" dirty="0"/>
                    </a:p>
                    <a:p>
                      <a:pPr algn="ctr"/>
                      <a:endParaRPr lang="zh-TW" altLang="en-US" sz="1300" dirty="0"/>
                    </a:p>
                  </a:txBody>
                  <a:tcPr marL="68553" marR="68553" marT="34277" marB="3427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矩形 8"/>
          <p:cNvSpPr/>
          <p:nvPr/>
        </p:nvSpPr>
        <p:spPr>
          <a:xfrm>
            <a:off x="3995936" y="1113702"/>
            <a:ext cx="4974496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"/>
            </a:pPr>
            <a:r>
              <a:rPr lang="zh-TW" altLang="zh-TW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開始：</a:t>
            </a:r>
            <a:r>
              <a:rPr lang="zh-TW" altLang="zh-TW" dirty="0">
                <a:solidFill>
                  <a:schemeClr val="accent4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何人</a:t>
            </a:r>
            <a:r>
              <a:rPr lang="en-US" altLang="zh-TW" dirty="0">
                <a:solidFill>
                  <a:schemeClr val="accent4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Who</a:t>
            </a:r>
            <a:r>
              <a:rPr lang="zh-TW" altLang="zh-TW" dirty="0">
                <a:solidFill>
                  <a:schemeClr val="accent4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、何時</a:t>
            </a:r>
            <a:r>
              <a:rPr lang="en-US" altLang="zh-TW" dirty="0">
                <a:solidFill>
                  <a:schemeClr val="accent4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When</a:t>
            </a:r>
            <a:r>
              <a:rPr lang="zh-TW" altLang="zh-TW" dirty="0">
                <a:solidFill>
                  <a:schemeClr val="accent4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、何地</a:t>
            </a:r>
            <a:r>
              <a:rPr lang="en-US" altLang="zh-TW" dirty="0">
                <a:solidFill>
                  <a:schemeClr val="accent4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Where</a:t>
            </a:r>
            <a:endParaRPr lang="zh-TW" altLang="zh-TW" dirty="0">
              <a:solidFill>
                <a:schemeClr val="accent4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"/>
            </a:pPr>
            <a:r>
              <a:rPr lang="zh-TW" altLang="zh-TW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經過：</a:t>
            </a:r>
            <a:r>
              <a:rPr lang="zh-TW" altLang="zh-TW" dirty="0">
                <a:solidFill>
                  <a:schemeClr val="accent4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何地</a:t>
            </a:r>
            <a:r>
              <a:rPr lang="en-US" altLang="zh-TW" dirty="0">
                <a:solidFill>
                  <a:schemeClr val="accent4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Where</a:t>
            </a:r>
            <a:r>
              <a:rPr lang="zh-TW" altLang="zh-TW" dirty="0">
                <a:solidFill>
                  <a:schemeClr val="accent4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、何事</a:t>
            </a:r>
            <a:r>
              <a:rPr lang="en-US" altLang="zh-TW" dirty="0">
                <a:solidFill>
                  <a:schemeClr val="accent4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What</a:t>
            </a:r>
            <a:endParaRPr lang="zh-TW" altLang="zh-TW" dirty="0">
              <a:solidFill>
                <a:schemeClr val="accent4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"/>
            </a:pPr>
            <a:r>
              <a:rPr lang="zh-TW" altLang="zh-TW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高潮：</a:t>
            </a:r>
            <a:r>
              <a:rPr lang="zh-TW" altLang="zh-TW" dirty="0">
                <a:solidFill>
                  <a:schemeClr val="accent4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為何</a:t>
            </a:r>
            <a:r>
              <a:rPr lang="en-US" altLang="zh-TW" dirty="0">
                <a:solidFill>
                  <a:schemeClr val="accent4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Why</a:t>
            </a:r>
            <a:endParaRPr lang="zh-TW" altLang="zh-TW" dirty="0">
              <a:solidFill>
                <a:schemeClr val="accent4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"/>
            </a:pPr>
            <a:r>
              <a:rPr lang="zh-TW" altLang="zh-TW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解決方法：</a:t>
            </a:r>
            <a:r>
              <a:rPr lang="zh-TW" altLang="zh-TW" dirty="0">
                <a:solidFill>
                  <a:schemeClr val="accent4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</a:t>
            </a:r>
            <a:r>
              <a:rPr lang="en-US" altLang="zh-TW" dirty="0">
                <a:solidFill>
                  <a:schemeClr val="accent4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How</a:t>
            </a:r>
            <a:endParaRPr lang="zh-TW" altLang="zh-TW" dirty="0">
              <a:solidFill>
                <a:schemeClr val="accent4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"/>
            </a:pPr>
            <a:r>
              <a:rPr lang="zh-TW" altLang="zh-TW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結局：</a:t>
            </a:r>
            <a:r>
              <a:rPr lang="zh-TW" altLang="zh-TW" dirty="0">
                <a:solidFill>
                  <a:schemeClr val="accent4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何事</a:t>
            </a:r>
            <a:r>
              <a:rPr lang="en-US" altLang="zh-TW" dirty="0">
                <a:solidFill>
                  <a:schemeClr val="accent4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What</a:t>
            </a:r>
            <a:endParaRPr lang="zh-TW" altLang="zh-TW" dirty="0">
              <a:solidFill>
                <a:schemeClr val="accent4">
                  <a:lumMod val="75000"/>
                </a:schemeClr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673095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81" y="206375"/>
            <a:ext cx="8656637" cy="4738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b="1" dirty="0">
                <a:latin typeface="+mj-ea"/>
              </a:rPr>
              <a:t>三、重述故事大意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0" t="9860" r="18176" b="42918"/>
          <a:stretch/>
        </p:blipFill>
        <p:spPr>
          <a:xfrm>
            <a:off x="2690317" y="2790823"/>
            <a:ext cx="6610350" cy="242887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42391" y="1170105"/>
            <a:ext cx="7859216" cy="3533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使用六何法及故事梯練習重述傳記大意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，完成學習單</a:t>
            </a: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。 </a:t>
            </a:r>
          </a:p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      </a:t>
            </a:r>
            <a:r>
              <a:rPr lang="zh-TW" altLang="en-US" sz="2400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書名：</a:t>
            </a:r>
            <a:r>
              <a:rPr lang="zh-TW" altLang="en-US" sz="2400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不簡單女孩</a:t>
            </a:r>
            <a:r>
              <a:rPr lang="en-US" altLang="zh-TW" sz="2400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 </a:t>
            </a:r>
            <a:r>
              <a:rPr lang="zh-TW" altLang="en-US" sz="2400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眼光獨到的女孩：</a:t>
            </a:r>
            <a:endParaRPr lang="en-US" altLang="zh-TW" sz="2400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</a:t>
            </a:r>
            <a:r>
              <a:rPr lang="zh-TW" altLang="en-US" sz="2400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派翠西亞</a:t>
            </a:r>
            <a:r>
              <a:rPr lang="en-US" altLang="zh-TW" sz="2400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‧ </a:t>
            </a:r>
            <a:r>
              <a:rPr lang="zh-TW" altLang="en-US" sz="2400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巴斯醫師的故事</a:t>
            </a:r>
            <a:endParaRPr lang="en-US" altLang="zh-TW" sz="2400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2.   2</a:t>
            </a: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人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</a:t>
            </a: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組彼此聆聽，並給予建議。</a:t>
            </a:r>
          </a:p>
          <a:p>
            <a:pPr marL="457200" indent="-457200">
              <a:lnSpc>
                <a:spcPct val="150000"/>
              </a:lnSpc>
              <a:spcAft>
                <a:spcPts val="0"/>
              </a:spcAft>
              <a:buAutoNum type="arabicPeriod" startAt="3"/>
            </a:pP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運用平板錄音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</a:t>
            </a: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將自己所重述的故事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     </a:t>
            </a: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上傳至規定的雲端硬碟。</a:t>
            </a:r>
          </a:p>
          <a:p>
            <a:pPr>
              <a:lnSpc>
                <a:spcPct val="150000"/>
              </a:lnSpc>
            </a:pP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4.  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請</a:t>
            </a: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課後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登入雲端，聆聽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3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位以上同學的</a:t>
            </a: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錄音檔。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2240" y="1964263"/>
            <a:ext cx="1440160" cy="14401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2B1C4DA1-E20F-42C8-8181-ACB55CA132C2}"/>
              </a:ext>
            </a:extLst>
          </p:cNvPr>
          <p:cNvSpPr/>
          <p:nvPr/>
        </p:nvSpPr>
        <p:spPr>
          <a:xfrm>
            <a:off x="6718156" y="3510903"/>
            <a:ext cx="145424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120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（字畝文化出版）</a:t>
            </a:r>
            <a:r>
              <a:rPr lang="en-US" altLang="zh-TW" sz="120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endParaRPr lang="zh-TW" altLang="en-US" sz="1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99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067944" y="1779662"/>
            <a:ext cx="3744416" cy="1152128"/>
          </a:xfrm>
        </p:spPr>
        <p:txBody>
          <a:bodyPr>
            <a:noAutofit/>
          </a:bodyPr>
          <a:lstStyle/>
          <a:p>
            <a:pPr algn="l">
              <a:spcBef>
                <a:spcPts val="600"/>
              </a:spcBef>
            </a:pPr>
            <a:r>
              <a:rPr lang="zh-TW" altLang="en-US" b="1" dirty="0">
                <a:latin typeface="+mj-ea"/>
              </a:rPr>
              <a:t>活動五</a:t>
            </a:r>
            <a:br>
              <a:rPr lang="en-US" altLang="zh-TW" b="1" dirty="0">
                <a:latin typeface="+mj-ea"/>
              </a:rPr>
            </a:br>
            <a:r>
              <a:rPr lang="zh-TW" altLang="en-US" b="1" dirty="0">
                <a:latin typeface="+mj-ea"/>
              </a:rPr>
              <a:t>頒獎給</a:t>
            </a:r>
            <a:r>
              <a:rPr lang="zh-TW" altLang="zh-TW" b="1" dirty="0">
                <a:latin typeface="+mj-ea"/>
              </a:rPr>
              <a:t>大人物</a:t>
            </a:r>
            <a:endParaRPr lang="zh-TW" altLang="en-US" b="1" dirty="0">
              <a:latin typeface="+mj-ea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2555776" y="3027785"/>
            <a:ext cx="9109971" cy="290703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7" t="10484" r="57799" b="24226"/>
          <a:stretch/>
        </p:blipFill>
        <p:spPr>
          <a:xfrm rot="1289203" flipH="1">
            <a:off x="7053859" y="2302856"/>
            <a:ext cx="1755020" cy="2482285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1510"/>
            <a:ext cx="3888432" cy="397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4666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0"/>
            <a:ext cx="6984777" cy="51435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3568" y="51470"/>
            <a:ext cx="8229600" cy="857250"/>
          </a:xfrm>
        </p:spPr>
        <p:txBody>
          <a:bodyPr>
            <a:normAutofit/>
          </a:bodyPr>
          <a:lstStyle/>
          <a:p>
            <a:r>
              <a:rPr lang="zh-TW" altLang="en-US" sz="4000" dirty="0">
                <a:solidFill>
                  <a:schemeClr val="accent3">
                    <a:lumMod val="50000"/>
                  </a:schemeClr>
                </a:solidFill>
              </a:rPr>
              <a:t>活動五：頒獎給大人物 </a:t>
            </a:r>
            <a:r>
              <a:rPr lang="en-US" altLang="zh-TW" sz="4000" dirty="0">
                <a:solidFill>
                  <a:schemeClr val="accent3">
                    <a:lumMod val="50000"/>
                  </a:schemeClr>
                </a:solidFill>
              </a:rPr>
              <a:t>(2</a:t>
            </a:r>
            <a:r>
              <a:rPr lang="zh-TW" altLang="en-US" sz="4000" dirty="0">
                <a:solidFill>
                  <a:schemeClr val="accent3">
                    <a:lumMod val="50000"/>
                  </a:schemeClr>
                </a:solidFill>
              </a:rPr>
              <a:t>節</a:t>
            </a:r>
            <a:r>
              <a:rPr lang="en-US" altLang="zh-TW" sz="4000" dirty="0">
                <a:solidFill>
                  <a:schemeClr val="accent3">
                    <a:lumMod val="50000"/>
                  </a:schemeClr>
                </a:solidFill>
              </a:rPr>
              <a:t>)</a:t>
            </a:r>
            <a:endParaRPr lang="zh-TW" altLang="en-US" sz="4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手繪多邊形 5"/>
          <p:cNvSpPr/>
          <p:nvPr/>
        </p:nvSpPr>
        <p:spPr>
          <a:xfrm>
            <a:off x="1259632" y="1056510"/>
            <a:ext cx="759864" cy="1085521"/>
          </a:xfrm>
          <a:custGeom>
            <a:avLst/>
            <a:gdLst>
              <a:gd name="connsiteX0" fmla="*/ 0 w 1085520"/>
              <a:gd name="connsiteY0" fmla="*/ 0 h 759864"/>
              <a:gd name="connsiteX1" fmla="*/ 705588 w 1085520"/>
              <a:gd name="connsiteY1" fmla="*/ 0 h 759864"/>
              <a:gd name="connsiteX2" fmla="*/ 1085520 w 1085520"/>
              <a:gd name="connsiteY2" fmla="*/ 379932 h 759864"/>
              <a:gd name="connsiteX3" fmla="*/ 705588 w 1085520"/>
              <a:gd name="connsiteY3" fmla="*/ 759864 h 759864"/>
              <a:gd name="connsiteX4" fmla="*/ 0 w 1085520"/>
              <a:gd name="connsiteY4" fmla="*/ 759864 h 759864"/>
              <a:gd name="connsiteX5" fmla="*/ 379932 w 1085520"/>
              <a:gd name="connsiteY5" fmla="*/ 379932 h 759864"/>
              <a:gd name="connsiteX6" fmla="*/ 0 w 1085520"/>
              <a:gd name="connsiteY6" fmla="*/ 0 h 7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5520" h="759864">
                <a:moveTo>
                  <a:pt x="1085519" y="0"/>
                </a:moveTo>
                <a:lnTo>
                  <a:pt x="1085519" y="493912"/>
                </a:lnTo>
                <a:lnTo>
                  <a:pt x="542760" y="759864"/>
                </a:lnTo>
                <a:lnTo>
                  <a:pt x="1" y="493912"/>
                </a:lnTo>
                <a:lnTo>
                  <a:pt x="1" y="0"/>
                </a:lnTo>
                <a:lnTo>
                  <a:pt x="542760" y="265952"/>
                </a:lnTo>
                <a:lnTo>
                  <a:pt x="1085519" y="0"/>
                </a:lnTo>
                <a:close/>
              </a:path>
            </a:pathLst>
          </a:cu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160" tIns="390093" rIns="10160" bIns="390092" numCol="1" spcCol="1270" anchor="ctr" anchorCtr="0"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ts val="2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lvl="0" algn="ctr" defTabSz="711200">
              <a:lnSpc>
                <a:spcPts val="2000"/>
              </a:lnSpc>
              <a:spcBef>
                <a:spcPct val="0"/>
              </a:spcBef>
              <a:defRPr/>
            </a:pPr>
            <a:r>
              <a:rPr lang="zh-TW" alt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手繪多邊形 6"/>
          <p:cNvSpPr/>
          <p:nvPr/>
        </p:nvSpPr>
        <p:spPr>
          <a:xfrm>
            <a:off x="2019496" y="1056511"/>
            <a:ext cx="6368927" cy="705959"/>
          </a:xfrm>
          <a:custGeom>
            <a:avLst/>
            <a:gdLst>
              <a:gd name="connsiteX0" fmla="*/ 117662 w 705959"/>
              <a:gd name="connsiteY0" fmla="*/ 0 h 6368927"/>
              <a:gd name="connsiteX1" fmla="*/ 588297 w 705959"/>
              <a:gd name="connsiteY1" fmla="*/ 0 h 6368927"/>
              <a:gd name="connsiteX2" fmla="*/ 705959 w 705959"/>
              <a:gd name="connsiteY2" fmla="*/ 117662 h 6368927"/>
              <a:gd name="connsiteX3" fmla="*/ 705959 w 705959"/>
              <a:gd name="connsiteY3" fmla="*/ 6368927 h 6368927"/>
              <a:gd name="connsiteX4" fmla="*/ 705959 w 705959"/>
              <a:gd name="connsiteY4" fmla="*/ 6368927 h 6368927"/>
              <a:gd name="connsiteX5" fmla="*/ 0 w 705959"/>
              <a:gd name="connsiteY5" fmla="*/ 6368927 h 6368927"/>
              <a:gd name="connsiteX6" fmla="*/ 0 w 705959"/>
              <a:gd name="connsiteY6" fmla="*/ 6368927 h 6368927"/>
              <a:gd name="connsiteX7" fmla="*/ 0 w 705959"/>
              <a:gd name="connsiteY7" fmla="*/ 117662 h 6368927"/>
              <a:gd name="connsiteX8" fmla="*/ 117662 w 705959"/>
              <a:gd name="connsiteY8" fmla="*/ 0 h 636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5959" h="6368927">
                <a:moveTo>
                  <a:pt x="705959" y="1061510"/>
                </a:moveTo>
                <a:lnTo>
                  <a:pt x="705959" y="5307417"/>
                </a:lnTo>
                <a:cubicBezTo>
                  <a:pt x="705959" y="5893671"/>
                  <a:pt x="700120" y="6368922"/>
                  <a:pt x="692917" y="6368922"/>
                </a:cubicBezTo>
                <a:lnTo>
                  <a:pt x="0" y="6368922"/>
                </a:lnTo>
                <a:lnTo>
                  <a:pt x="0" y="6368922"/>
                </a:lnTo>
                <a:lnTo>
                  <a:pt x="0" y="5"/>
                </a:lnTo>
                <a:lnTo>
                  <a:pt x="0" y="5"/>
                </a:lnTo>
                <a:lnTo>
                  <a:pt x="692917" y="5"/>
                </a:lnTo>
                <a:cubicBezTo>
                  <a:pt x="700120" y="5"/>
                  <a:pt x="705959" y="475256"/>
                  <a:pt x="705959" y="1061510"/>
                </a:cubicBezTo>
                <a:close/>
              </a:path>
            </a:pathLst>
          </a:custGeom>
          <a:solidFill>
            <a:srgbClr val="FFFFFF">
              <a:alpha val="90000"/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44622" rIns="44622" bIns="44622" numCol="1" spcCol="1270" anchor="ctr" anchorCtr="0">
            <a:noAutofit/>
          </a:bodyPr>
          <a:lstStyle/>
          <a:p>
            <a:pPr marL="171450" lvl="1" indent="-17145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  <a:defRPr/>
            </a:pPr>
            <a:r>
              <a:rPr lang="zh-TW" altLang="en-US" sz="3000" b="1" dirty="0">
                <a:solidFill>
                  <a:srgbClr val="0A939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大人物記者會</a:t>
            </a:r>
          </a:p>
        </p:txBody>
      </p:sp>
      <p:sp>
        <p:nvSpPr>
          <p:cNvPr id="11" name="手繪多邊形 10"/>
          <p:cNvSpPr/>
          <p:nvPr/>
        </p:nvSpPr>
        <p:spPr>
          <a:xfrm>
            <a:off x="1232973" y="2142031"/>
            <a:ext cx="759864" cy="1085520"/>
          </a:xfrm>
          <a:custGeom>
            <a:avLst/>
            <a:gdLst>
              <a:gd name="connsiteX0" fmla="*/ 0 w 1085520"/>
              <a:gd name="connsiteY0" fmla="*/ 0 h 759864"/>
              <a:gd name="connsiteX1" fmla="*/ 705588 w 1085520"/>
              <a:gd name="connsiteY1" fmla="*/ 0 h 759864"/>
              <a:gd name="connsiteX2" fmla="*/ 1085520 w 1085520"/>
              <a:gd name="connsiteY2" fmla="*/ 379932 h 759864"/>
              <a:gd name="connsiteX3" fmla="*/ 705588 w 1085520"/>
              <a:gd name="connsiteY3" fmla="*/ 759864 h 759864"/>
              <a:gd name="connsiteX4" fmla="*/ 0 w 1085520"/>
              <a:gd name="connsiteY4" fmla="*/ 759864 h 759864"/>
              <a:gd name="connsiteX5" fmla="*/ 379932 w 1085520"/>
              <a:gd name="connsiteY5" fmla="*/ 379932 h 759864"/>
              <a:gd name="connsiteX6" fmla="*/ 0 w 1085520"/>
              <a:gd name="connsiteY6" fmla="*/ 0 h 7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5520" h="759864">
                <a:moveTo>
                  <a:pt x="1085519" y="0"/>
                </a:moveTo>
                <a:lnTo>
                  <a:pt x="1085519" y="493912"/>
                </a:lnTo>
                <a:lnTo>
                  <a:pt x="542760" y="759864"/>
                </a:lnTo>
                <a:lnTo>
                  <a:pt x="1" y="493912"/>
                </a:lnTo>
                <a:lnTo>
                  <a:pt x="1" y="0"/>
                </a:lnTo>
                <a:lnTo>
                  <a:pt x="542760" y="265952"/>
                </a:lnTo>
                <a:lnTo>
                  <a:pt x="1085519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160" tIns="390092" rIns="10160" bIns="390092" numCol="1" spcCol="1270" anchor="ctr" anchorCtr="0"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ts val="2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R="0" indent="0" algn="ctr" defTabSz="711200" fontAlgn="auto">
              <a:lnSpc>
                <a:spcPts val="2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</a:p>
        </p:txBody>
      </p:sp>
      <p:sp>
        <p:nvSpPr>
          <p:cNvPr id="12" name="手繪多邊形 11"/>
          <p:cNvSpPr/>
          <p:nvPr/>
        </p:nvSpPr>
        <p:spPr>
          <a:xfrm>
            <a:off x="1992836" y="2142031"/>
            <a:ext cx="6395587" cy="705588"/>
          </a:xfrm>
          <a:custGeom>
            <a:avLst/>
            <a:gdLst>
              <a:gd name="connsiteX0" fmla="*/ 117600 w 705588"/>
              <a:gd name="connsiteY0" fmla="*/ 0 h 6242568"/>
              <a:gd name="connsiteX1" fmla="*/ 587988 w 705588"/>
              <a:gd name="connsiteY1" fmla="*/ 0 h 6242568"/>
              <a:gd name="connsiteX2" fmla="*/ 705588 w 705588"/>
              <a:gd name="connsiteY2" fmla="*/ 117600 h 6242568"/>
              <a:gd name="connsiteX3" fmla="*/ 705588 w 705588"/>
              <a:gd name="connsiteY3" fmla="*/ 6242568 h 6242568"/>
              <a:gd name="connsiteX4" fmla="*/ 705588 w 705588"/>
              <a:gd name="connsiteY4" fmla="*/ 6242568 h 6242568"/>
              <a:gd name="connsiteX5" fmla="*/ 0 w 705588"/>
              <a:gd name="connsiteY5" fmla="*/ 6242568 h 6242568"/>
              <a:gd name="connsiteX6" fmla="*/ 0 w 705588"/>
              <a:gd name="connsiteY6" fmla="*/ 6242568 h 6242568"/>
              <a:gd name="connsiteX7" fmla="*/ 0 w 705588"/>
              <a:gd name="connsiteY7" fmla="*/ 117600 h 6242568"/>
              <a:gd name="connsiteX8" fmla="*/ 117600 w 705588"/>
              <a:gd name="connsiteY8" fmla="*/ 0 h 6242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5588" h="6242568">
                <a:moveTo>
                  <a:pt x="705588" y="1040449"/>
                </a:moveTo>
                <a:lnTo>
                  <a:pt x="705588" y="5202119"/>
                </a:lnTo>
                <a:cubicBezTo>
                  <a:pt x="705588" y="5776744"/>
                  <a:pt x="699637" y="6242564"/>
                  <a:pt x="692296" y="6242564"/>
                </a:cubicBezTo>
                <a:lnTo>
                  <a:pt x="0" y="6242564"/>
                </a:lnTo>
                <a:lnTo>
                  <a:pt x="0" y="6242564"/>
                </a:lnTo>
                <a:lnTo>
                  <a:pt x="0" y="4"/>
                </a:lnTo>
                <a:lnTo>
                  <a:pt x="0" y="4"/>
                </a:lnTo>
                <a:lnTo>
                  <a:pt x="692296" y="4"/>
                </a:lnTo>
                <a:cubicBezTo>
                  <a:pt x="699637" y="4"/>
                  <a:pt x="705588" y="465824"/>
                  <a:pt x="705588" y="1040449"/>
                </a:cubicBezTo>
                <a:close/>
              </a:path>
            </a:pathLst>
          </a:custGeom>
          <a:solidFill>
            <a:srgbClr val="FFFFFF">
              <a:alpha val="90000"/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9568" tIns="43334" rIns="43334" bIns="43334" numCol="1" spcCol="1270" anchor="ctr" anchorCtr="0">
            <a:noAutofit/>
          </a:bodyPr>
          <a:lstStyle/>
          <a:p>
            <a:pPr marL="114300" marR="0" lvl="1" indent="-114300" algn="l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171450" lvl="1" indent="-17145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  <a:defRPr/>
            </a:pPr>
            <a:r>
              <a:rPr lang="zh-TW" altLang="en-US" sz="3000" b="1" dirty="0">
                <a:solidFill>
                  <a:srgbClr val="0A939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設計大</a:t>
            </a:r>
            <a:r>
              <a:rPr lang="zh-TW" altLang="zh-TW" sz="3000" b="1" dirty="0">
                <a:solidFill>
                  <a:srgbClr val="0A939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人物</a:t>
            </a:r>
            <a:r>
              <a:rPr lang="zh-TW" altLang="en-US" sz="3000" b="1" dirty="0">
                <a:solidFill>
                  <a:srgbClr val="0A939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獎項</a:t>
            </a:r>
            <a:endParaRPr lang="zh-TW" altLang="zh-TW" sz="3000" b="1" dirty="0">
              <a:solidFill>
                <a:srgbClr val="0A939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1" algn="l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tabLst/>
              <a:defRPr/>
            </a:pP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" name="手繪多邊形 12"/>
          <p:cNvSpPr/>
          <p:nvPr/>
        </p:nvSpPr>
        <p:spPr>
          <a:xfrm>
            <a:off x="1224522" y="3187209"/>
            <a:ext cx="759864" cy="1085520"/>
          </a:xfrm>
          <a:custGeom>
            <a:avLst/>
            <a:gdLst>
              <a:gd name="connsiteX0" fmla="*/ 0 w 1085520"/>
              <a:gd name="connsiteY0" fmla="*/ 0 h 759864"/>
              <a:gd name="connsiteX1" fmla="*/ 705588 w 1085520"/>
              <a:gd name="connsiteY1" fmla="*/ 0 h 759864"/>
              <a:gd name="connsiteX2" fmla="*/ 1085520 w 1085520"/>
              <a:gd name="connsiteY2" fmla="*/ 379932 h 759864"/>
              <a:gd name="connsiteX3" fmla="*/ 705588 w 1085520"/>
              <a:gd name="connsiteY3" fmla="*/ 759864 h 759864"/>
              <a:gd name="connsiteX4" fmla="*/ 0 w 1085520"/>
              <a:gd name="connsiteY4" fmla="*/ 759864 h 759864"/>
              <a:gd name="connsiteX5" fmla="*/ 379932 w 1085520"/>
              <a:gd name="connsiteY5" fmla="*/ 379932 h 759864"/>
              <a:gd name="connsiteX6" fmla="*/ 0 w 1085520"/>
              <a:gd name="connsiteY6" fmla="*/ 0 h 7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5520" h="759864">
                <a:moveTo>
                  <a:pt x="1085519" y="0"/>
                </a:moveTo>
                <a:lnTo>
                  <a:pt x="1085519" y="493912"/>
                </a:lnTo>
                <a:lnTo>
                  <a:pt x="542760" y="759864"/>
                </a:lnTo>
                <a:lnTo>
                  <a:pt x="1" y="493912"/>
                </a:lnTo>
                <a:lnTo>
                  <a:pt x="1" y="0"/>
                </a:lnTo>
                <a:lnTo>
                  <a:pt x="542760" y="265952"/>
                </a:lnTo>
                <a:lnTo>
                  <a:pt x="1085519" y="0"/>
                </a:lnTo>
                <a:close/>
              </a:path>
            </a:pathLst>
          </a:custGeom>
          <a:solidFill>
            <a:srgbClr val="FFC11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160" tIns="390092" rIns="10160" bIns="390092" numCol="1" spcCol="1270" anchor="ctr" anchorCtr="0"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ts val="2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R="0" indent="0" algn="ctr" defTabSz="711200" fontAlgn="auto">
              <a:lnSpc>
                <a:spcPts val="2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</a:t>
            </a:r>
          </a:p>
        </p:txBody>
      </p:sp>
      <p:sp>
        <p:nvSpPr>
          <p:cNvPr id="14" name="手繪多邊形 13"/>
          <p:cNvSpPr/>
          <p:nvPr/>
        </p:nvSpPr>
        <p:spPr>
          <a:xfrm>
            <a:off x="2011046" y="3254317"/>
            <a:ext cx="6368928" cy="705589"/>
          </a:xfrm>
          <a:custGeom>
            <a:avLst/>
            <a:gdLst>
              <a:gd name="connsiteX0" fmla="*/ 117600 w 705588"/>
              <a:gd name="connsiteY0" fmla="*/ 0 h 6368927"/>
              <a:gd name="connsiteX1" fmla="*/ 587988 w 705588"/>
              <a:gd name="connsiteY1" fmla="*/ 0 h 6368927"/>
              <a:gd name="connsiteX2" fmla="*/ 705588 w 705588"/>
              <a:gd name="connsiteY2" fmla="*/ 117600 h 6368927"/>
              <a:gd name="connsiteX3" fmla="*/ 705588 w 705588"/>
              <a:gd name="connsiteY3" fmla="*/ 6368927 h 6368927"/>
              <a:gd name="connsiteX4" fmla="*/ 705588 w 705588"/>
              <a:gd name="connsiteY4" fmla="*/ 6368927 h 6368927"/>
              <a:gd name="connsiteX5" fmla="*/ 0 w 705588"/>
              <a:gd name="connsiteY5" fmla="*/ 6368927 h 6368927"/>
              <a:gd name="connsiteX6" fmla="*/ 0 w 705588"/>
              <a:gd name="connsiteY6" fmla="*/ 6368927 h 6368927"/>
              <a:gd name="connsiteX7" fmla="*/ 0 w 705588"/>
              <a:gd name="connsiteY7" fmla="*/ 117600 h 6368927"/>
              <a:gd name="connsiteX8" fmla="*/ 117600 w 705588"/>
              <a:gd name="connsiteY8" fmla="*/ 0 h 636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5588" h="6368927">
                <a:moveTo>
                  <a:pt x="705588" y="1061509"/>
                </a:moveTo>
                <a:lnTo>
                  <a:pt x="705588" y="5307418"/>
                </a:lnTo>
                <a:cubicBezTo>
                  <a:pt x="705588" y="5893674"/>
                  <a:pt x="699755" y="6368922"/>
                  <a:pt x="692560" y="6368922"/>
                </a:cubicBezTo>
                <a:lnTo>
                  <a:pt x="0" y="6368922"/>
                </a:lnTo>
                <a:lnTo>
                  <a:pt x="0" y="6368922"/>
                </a:lnTo>
                <a:lnTo>
                  <a:pt x="0" y="5"/>
                </a:lnTo>
                <a:lnTo>
                  <a:pt x="0" y="5"/>
                </a:lnTo>
                <a:lnTo>
                  <a:pt x="692560" y="5"/>
                </a:lnTo>
                <a:cubicBezTo>
                  <a:pt x="699755" y="5"/>
                  <a:pt x="705588" y="475253"/>
                  <a:pt x="705588" y="1061509"/>
                </a:cubicBezTo>
                <a:close/>
              </a:path>
            </a:pathLst>
          </a:custGeom>
          <a:solidFill>
            <a:srgbClr val="FFFFFF">
              <a:alpha val="90000"/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3" tIns="44604" rIns="44604" bIns="44605" numCol="1" spcCol="1270" anchor="ctr" anchorCtr="0">
            <a:noAutofit/>
          </a:bodyPr>
          <a:lstStyle/>
          <a:p>
            <a:pPr marL="171450" lvl="1" indent="-17145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  <a:defRPr/>
            </a:pPr>
            <a:r>
              <a:rPr lang="zh-TW" altLang="en-US" sz="3000" b="1" dirty="0">
                <a:solidFill>
                  <a:srgbClr val="0A939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頒獎典禮</a:t>
            </a: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7" t="32337" r="25643" b="30689"/>
          <a:stretch/>
        </p:blipFill>
        <p:spPr>
          <a:xfrm flipH="1">
            <a:off x="7164288" y="2845762"/>
            <a:ext cx="1574398" cy="210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5439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79511" y="170249"/>
            <a:ext cx="8784977" cy="4824818"/>
          </a:xfrm>
          <a:prstGeom prst="rect">
            <a:avLst/>
          </a:prstGeom>
          <a:solidFill>
            <a:srgbClr val="FDFC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 b="1" dirty="0">
                <a:solidFill>
                  <a:schemeClr val="tx2">
                    <a:lumMod val="50000"/>
                  </a:schemeClr>
                </a:solidFill>
                <a:latin typeface="+mj-ea"/>
              </a:rPr>
              <a:t>一、大人物記者會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4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2555776" y="3027785"/>
            <a:ext cx="9109971" cy="290703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9075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37" t="10484" r="57799" b="24226"/>
          <a:stretch/>
        </p:blipFill>
        <p:spPr>
          <a:xfrm rot="1289203" flipH="1">
            <a:off x="7054976" y="2730502"/>
            <a:ext cx="1438942" cy="2035227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55517" y="1161817"/>
            <a:ext cx="814724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2400" indent="-152400">
              <a:spcAft>
                <a:spcPts val="0"/>
              </a:spcAft>
            </a:pP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  </a:t>
            </a: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每組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4</a:t>
            </a: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位同學，工作分派如下：</a:t>
            </a:r>
          </a:p>
          <a:p>
            <a:pPr lvl="1"/>
            <a:r>
              <a:rPr lang="zh-TW" altLang="zh-TW" sz="24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第一位：</a:t>
            </a: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扮演所閱讀的大人物。回答小記者的提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</a:p>
          <a:p>
            <a:pPr lvl="1"/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               </a:t>
            </a: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問，必需是依據書中或網路資料舉證。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lvl="1"/>
            <a:r>
              <a:rPr lang="zh-TW" altLang="zh-TW" sz="24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第二位：</a:t>
            </a: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擔任記者會主持人。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lvl="1"/>
            <a:r>
              <a:rPr lang="zh-TW" altLang="zh-TW" sz="24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第三位：</a:t>
            </a: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經紀人。維持記者會秩序，適時協助大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lvl="1"/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               </a:t>
            </a: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人物回答問題，並阻止涉及隱私或不當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</a:p>
          <a:p>
            <a:pPr lvl="1"/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               </a:t>
            </a: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的問題。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lvl="1"/>
            <a:r>
              <a:rPr lang="zh-TW" altLang="zh-TW" sz="24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第四位：</a:t>
            </a: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為記者會攝影，留下紀錄。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lvl="1"/>
            <a:endParaRPr lang="zh-TW" altLang="zh-TW" sz="24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09761" y="3690386"/>
            <a:ext cx="460756" cy="460756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7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7200" y="1103041"/>
            <a:ext cx="460756" cy="46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9647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79512" y="146696"/>
            <a:ext cx="8784977" cy="4824818"/>
          </a:xfrm>
          <a:prstGeom prst="rect">
            <a:avLst/>
          </a:prstGeom>
          <a:solidFill>
            <a:srgbClr val="FDFC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 b="1" dirty="0">
                <a:solidFill>
                  <a:schemeClr val="tx2">
                    <a:lumMod val="50000"/>
                  </a:schemeClr>
                </a:solidFill>
                <a:latin typeface="+mj-ea"/>
              </a:rPr>
              <a:t>一、大人物記者會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4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2555776" y="3027785"/>
            <a:ext cx="9109971" cy="290703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9075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37" t="10484" r="57799" b="24226"/>
          <a:stretch/>
        </p:blipFill>
        <p:spPr>
          <a:xfrm rot="1289203" flipH="1">
            <a:off x="7054976" y="2730502"/>
            <a:ext cx="1438942" cy="2035227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734992" y="1148812"/>
            <a:ext cx="767401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indent="-360363">
              <a:spcAft>
                <a:spcPts val="0"/>
              </a:spcAft>
            </a:pPr>
            <a:r>
              <a:rPr lang="zh-TW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其餘組別同學都是小記者，負責採訪。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360363" indent="-360363">
              <a:spcAft>
                <a:spcPts val="0"/>
              </a:spcAft>
            </a:pPr>
            <a:r>
              <a:rPr lang="zh-TW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採訪問題舉例如下：</a:t>
            </a:r>
          </a:p>
          <a:p>
            <a:pPr marL="800100" lvl="1" indent="-342900">
              <a:buFont typeface="Wingdings" panose="05000000000000000000" pitchFamily="2" charset="2"/>
              <a:buChar char=""/>
            </a:pPr>
            <a:r>
              <a:rPr lang="zh-TW" altLang="zh-TW" sz="2800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大人物的成就是什麼？</a:t>
            </a:r>
          </a:p>
          <a:p>
            <a:pPr marL="800100" lvl="1" indent="-342900">
              <a:buFont typeface="Wingdings" panose="05000000000000000000" pitchFamily="2" charset="2"/>
              <a:buChar char=""/>
            </a:pPr>
            <a:r>
              <a:rPr lang="zh-TW" altLang="zh-TW" sz="2800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大人物面對困境的態度與智慧是什麼？ </a:t>
            </a:r>
          </a:p>
          <a:p>
            <a:pPr marL="800100" lvl="1" indent="-342900">
              <a:buFont typeface="Wingdings" panose="05000000000000000000" pitchFamily="2" charset="2"/>
              <a:buChar char=""/>
            </a:pPr>
            <a:r>
              <a:rPr lang="zh-TW" altLang="zh-TW" sz="2800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大人物的名言佳句是什麼？</a:t>
            </a:r>
          </a:p>
          <a:p>
            <a:pPr marL="800100" lvl="1" indent="-342900">
              <a:buFont typeface="Wingdings" panose="05000000000000000000" pitchFamily="2" charset="2"/>
              <a:buChar char=""/>
            </a:pPr>
            <a:r>
              <a:rPr lang="zh-TW" altLang="zh-TW" sz="2800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大人物最讓你難忘的事件是什麼？</a:t>
            </a:r>
            <a:endParaRPr lang="en-US" altLang="zh-TW" sz="2800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 indent="-457200"/>
            <a:endParaRPr lang="en-US" altLang="zh-TW" sz="28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 indent="-457200"/>
            <a:r>
              <a:rPr lang="zh-TW" altLang="en-US" sz="2800" b="1" dirty="0">
                <a:solidFill>
                  <a:schemeClr val="tx2">
                    <a:lumMod val="50000"/>
                  </a:schemeClr>
                </a:solidFill>
                <a:latin typeface="+mj-ea"/>
              </a:rPr>
              <a:t>各組輪擔任受訪者和小記者。</a:t>
            </a:r>
            <a:endParaRPr lang="en-US" altLang="zh-TW" sz="2800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537333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79511" y="205978"/>
            <a:ext cx="8784977" cy="4824818"/>
          </a:xfrm>
          <a:prstGeom prst="rect">
            <a:avLst/>
          </a:prstGeom>
          <a:solidFill>
            <a:srgbClr val="FDFC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 b="1" dirty="0">
                <a:solidFill>
                  <a:schemeClr val="tx2">
                    <a:lumMod val="50000"/>
                  </a:schemeClr>
                </a:solidFill>
                <a:latin typeface="+mj-ea"/>
              </a:rPr>
              <a:t>二、設計大人物獎項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9075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37" t="10484" r="57799" b="24226"/>
          <a:stretch/>
        </p:blipFill>
        <p:spPr>
          <a:xfrm rot="1289203" flipH="1">
            <a:off x="820725" y="-24913"/>
            <a:ext cx="932580" cy="1319033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4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2549021" y="3007292"/>
            <a:ext cx="9109971" cy="290703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294976" y="1159961"/>
            <a:ext cx="7191848" cy="2265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lvl="0" indent="-360363">
              <a:lnSpc>
                <a:spcPct val="150000"/>
              </a:lnSpc>
              <a:buFont typeface="+mj-lt"/>
              <a:buAutoNum type="arabicPeriod"/>
            </a:pPr>
            <a:r>
              <a:rPr lang="zh-TW" altLang="zh-TW" sz="200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觀看水滴</a:t>
            </a:r>
            <a:r>
              <a:rPr lang="zh-TW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文化出版的《史上最勵志！改變世界的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50</a:t>
            </a:r>
            <a:r>
              <a:rPr lang="zh-TW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位名人獎》網路宣傳</a:t>
            </a:r>
            <a:r>
              <a:rPr lang="zh-TW" altLang="zh-TW" sz="200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影片。</a:t>
            </a:r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（請點選連結下方圖片或掃描</a:t>
            </a:r>
            <a:r>
              <a:rPr lang="en-US" altLang="zh-TW" sz="120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QRcode</a:t>
            </a:r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）</a:t>
            </a:r>
            <a:endParaRPr lang="en-US" altLang="zh-TW" sz="1200" dirty="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360363" indent="-360363">
              <a:lnSpc>
                <a:spcPct val="150000"/>
              </a:lnSpc>
              <a:buFont typeface="+mj-lt"/>
              <a:buAutoNum type="arabicPeriod"/>
            </a:pPr>
            <a:r>
              <a:rPr lang="zh-TW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看完影片後，分組討論所選讀的傳記人物可以得到什麼獎。</a:t>
            </a:r>
          </a:p>
          <a:p>
            <a:pPr lvl="0">
              <a:lnSpc>
                <a:spcPct val="150000"/>
              </a:lnSpc>
              <a:spcAft>
                <a:spcPts val="0"/>
              </a:spcAft>
            </a:pPr>
            <a:endParaRPr lang="zh-TW" altLang="zh-TW" dirty="0">
              <a:latin typeface="Calibri" panose="020F0502020204030204" pitchFamily="34" charset="0"/>
              <a:ea typeface="新細明體" panose="02020500000000000000" pitchFamily="18" charset="-120"/>
            </a:endParaRPr>
          </a:p>
          <a:p>
            <a:pPr lvl="0">
              <a:lnSpc>
                <a:spcPct val="150000"/>
              </a:lnSpc>
              <a:spcAft>
                <a:spcPts val="0"/>
              </a:spcAft>
            </a:pPr>
            <a:endParaRPr lang="zh-TW" altLang="zh-TW" dirty="0">
              <a:effectLst/>
              <a:latin typeface="Calibri" panose="020F050202020403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8" name="圖片 7">
            <a:hlinkClick r:id="rId6"/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229" y="2915021"/>
            <a:ext cx="1440311" cy="1440311"/>
          </a:xfrm>
          <a:prstGeom prst="rect">
            <a:avLst/>
          </a:prstGeom>
        </p:spPr>
      </p:pic>
      <p:pic>
        <p:nvPicPr>
          <p:cNvPr id="9" name="圖片 8">
            <a:hlinkClick r:id="rId6"/>
            <a:extLst>
              <a:ext uri="{FF2B5EF4-FFF2-40B4-BE49-F238E27FC236}">
                <a16:creationId xmlns:a16="http://schemas.microsoft.com/office/drawing/2014/main" id="{A25E09EA-F050-4EB2-8F15-4CEE43418A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35696" y="2499742"/>
            <a:ext cx="3894224" cy="233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74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79511" y="205978"/>
            <a:ext cx="8784977" cy="4824818"/>
          </a:xfrm>
          <a:prstGeom prst="rect">
            <a:avLst/>
          </a:prstGeom>
          <a:solidFill>
            <a:srgbClr val="FDFC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199" y="331007"/>
            <a:ext cx="8229600" cy="857250"/>
          </a:xfrm>
        </p:spPr>
        <p:txBody>
          <a:bodyPr>
            <a:normAutofit/>
          </a:bodyPr>
          <a:lstStyle/>
          <a:p>
            <a:r>
              <a:rPr lang="zh-TW" altLang="en-US" sz="4400" b="1" dirty="0">
                <a:solidFill>
                  <a:schemeClr val="tx2">
                    <a:lumMod val="50000"/>
                  </a:schemeClr>
                </a:solidFill>
                <a:latin typeface="+mj-ea"/>
              </a:rPr>
              <a:t>二、設計大人物獎項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4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2552169" y="3003798"/>
            <a:ext cx="9109971" cy="290703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9075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37" t="10484" r="57799" b="24226"/>
          <a:stretch/>
        </p:blipFill>
        <p:spPr>
          <a:xfrm rot="1289203" flipH="1">
            <a:off x="621459" y="63576"/>
            <a:ext cx="984247" cy="139211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678395" y="1212005"/>
            <a:ext cx="756601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將</a:t>
            </a: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討論結果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寫</a:t>
            </a: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於所發下的紙條上：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lvl="0">
              <a:spcAft>
                <a:spcPts val="0"/>
              </a:spcAft>
            </a:pP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     </a:t>
            </a:r>
            <a:r>
              <a:rPr lang="zh-TW" altLang="zh-TW" sz="2000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大人物姓名─得到</a:t>
            </a:r>
            <a:r>
              <a:rPr lang="en-US" altLang="zh-TW" sz="2000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Wingdings 2" panose="05020102010507070707" pitchFamily="18" charset="2"/>
              </a:rPr>
              <a:t></a:t>
            </a:r>
            <a:r>
              <a:rPr lang="zh-TW" altLang="zh-TW" sz="2000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獎（形容詞或成語</a:t>
            </a:r>
            <a:r>
              <a:rPr lang="en-US" altLang="zh-TW" sz="2000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  <a:r>
              <a:rPr lang="zh-TW" altLang="zh-TW" sz="2000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─理由</a:t>
            </a:r>
            <a:r>
              <a:rPr lang="en-US" altLang="zh-TW" sz="2000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zh-TW" sz="2000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（書中舉</a:t>
            </a:r>
            <a:r>
              <a:rPr lang="zh-TW" altLang="en-US" sz="2000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證</a:t>
            </a:r>
            <a:r>
              <a:rPr lang="zh-TW" altLang="zh-TW" sz="2000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）。</a:t>
            </a:r>
          </a:p>
        </p:txBody>
      </p:sp>
      <p:pic>
        <p:nvPicPr>
          <p:cNvPr id="8" name="Picture 2" descr="https://im2.book.com.tw/image/getImage?i=https://www.books.com.tw/img/001/081/11/0010811117_bc_01.jpg&amp;v=5c3575fd&amp;w=655&amp;h=609">
            <a:hlinkClick r:id="rId6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3" r="11347"/>
          <a:stretch/>
        </p:blipFill>
        <p:spPr bwMode="auto">
          <a:xfrm>
            <a:off x="7107154" y="2411195"/>
            <a:ext cx="1533144" cy="18433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DDD34E28-39B5-4665-9B9E-0155933E7681}"/>
              </a:ext>
            </a:extLst>
          </p:cNvPr>
          <p:cNvSpPr/>
          <p:nvPr/>
        </p:nvSpPr>
        <p:spPr>
          <a:xfrm>
            <a:off x="6916216" y="4305323"/>
            <a:ext cx="201622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110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《</a:t>
            </a:r>
            <a:r>
              <a:rPr lang="zh-TW" altLang="zh-TW" sz="1100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史上最勵志！改變世界的</a:t>
            </a:r>
            <a:r>
              <a:rPr lang="en-US" altLang="zh-TW" sz="1100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50</a:t>
            </a:r>
            <a:r>
              <a:rPr lang="zh-TW" altLang="en-US" sz="1100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位名人獎</a:t>
            </a:r>
            <a:r>
              <a:rPr lang="en-US" altLang="zh-TW" sz="1100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》/</a:t>
            </a:r>
            <a:r>
              <a:rPr lang="zh-TW" altLang="zh-TW" sz="1100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水滴</a:t>
            </a:r>
            <a:r>
              <a:rPr lang="zh-TW" altLang="zh-TW" sz="110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文化出版</a:t>
            </a:r>
            <a:endParaRPr lang="zh-TW" altLang="en-US" sz="1100" dirty="0">
              <a:solidFill>
                <a:schemeClr val="bg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78395" y="2387687"/>
            <a:ext cx="6269869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200"/>
              </a:spcBef>
              <a:spcAft>
                <a:spcPts val="0"/>
              </a:spcAft>
            </a:pP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2. </a:t>
            </a: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下節課將進行頒獎典禮，請回家想想大人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</a:p>
          <a:p>
            <a:pPr lvl="0">
              <a:spcAft>
                <a:spcPts val="0"/>
              </a:spcAft>
            </a:pP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    </a:t>
            </a: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物的特質、走路和說話神態，並從書中找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lvl="0">
              <a:spcAft>
                <a:spcPts val="0"/>
              </a:spcAft>
            </a:pP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    </a:t>
            </a: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出大人物的座右銘。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lvl="0">
              <a:spcBef>
                <a:spcPts val="1200"/>
              </a:spcBef>
              <a:spcAft>
                <a:spcPts val="0"/>
              </a:spcAft>
            </a:pP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3.  </a:t>
            </a: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下次上課簡單裝扮成該位大人物。</a:t>
            </a:r>
          </a:p>
        </p:txBody>
      </p:sp>
    </p:spTree>
    <p:extLst>
      <p:ext uri="{BB962C8B-B14F-4D97-AF65-F5344CB8AC3E}">
        <p14:creationId xmlns:p14="http://schemas.microsoft.com/office/powerpoint/2010/main" val="1815516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79511" y="205978"/>
            <a:ext cx="8784977" cy="4824818"/>
          </a:xfrm>
          <a:prstGeom prst="rect">
            <a:avLst/>
          </a:prstGeom>
          <a:solidFill>
            <a:srgbClr val="FDFC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199" y="331007"/>
            <a:ext cx="8229600" cy="857250"/>
          </a:xfrm>
        </p:spPr>
        <p:txBody>
          <a:bodyPr>
            <a:normAutofit/>
          </a:bodyPr>
          <a:lstStyle/>
          <a:p>
            <a:r>
              <a:rPr lang="zh-TW" altLang="en-US" sz="4400" b="1" dirty="0">
                <a:solidFill>
                  <a:schemeClr val="tx2">
                    <a:lumMod val="50000"/>
                  </a:schemeClr>
                </a:solidFill>
                <a:latin typeface="+mj-ea"/>
              </a:rPr>
              <a:t>三、頒獎典禮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4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2555776" y="3027785"/>
            <a:ext cx="9109971" cy="290703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9075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37" t="10484" r="57799" b="24226"/>
          <a:stretch/>
        </p:blipFill>
        <p:spPr>
          <a:xfrm rot="1289203" flipH="1">
            <a:off x="1240369" y="117550"/>
            <a:ext cx="877276" cy="1240812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697009" y="1288478"/>
            <a:ext cx="5333765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spcBef>
                <a:spcPts val="600"/>
              </a:spcBef>
              <a:buFont typeface="+mj-lt"/>
              <a:buAutoNum type="arabicPeriod"/>
            </a:pPr>
            <a:r>
              <a:rPr lang="zh-TW" altLang="zh-TW" sz="2400" dirty="0"/>
              <a:t>準備籤筒，</a:t>
            </a:r>
            <a:r>
              <a:rPr lang="zh-TW" altLang="en-US" sz="2400" dirty="0"/>
              <a:t>輪流</a:t>
            </a:r>
            <a:r>
              <a:rPr lang="zh-TW" altLang="zh-TW" sz="2400" dirty="0"/>
              <a:t>抽出並朗讀前一節課學生所寫下的大人物獎項紙條。</a:t>
            </a:r>
          </a:p>
          <a:p>
            <a:pPr marL="457200" lvl="0" indent="-457200">
              <a:spcBef>
                <a:spcPts val="600"/>
              </a:spcBef>
              <a:buFont typeface="+mj-lt"/>
              <a:buAutoNum type="arabicPeriod"/>
            </a:pPr>
            <a:r>
              <a:rPr lang="zh-TW" altLang="zh-TW" sz="2400" dirty="0"/>
              <a:t>抽到的大人物由扮演的學生輪流上台領獎，模仿大人物的神態和特質走臺步，並發表「得獎感言」。</a:t>
            </a:r>
            <a:endParaRPr lang="en-US" altLang="zh-TW" sz="2400" dirty="0"/>
          </a:p>
          <a:p>
            <a:pPr marL="457200" lvl="0" indent="-457200">
              <a:spcBef>
                <a:spcPts val="600"/>
              </a:spcBef>
              <a:buFont typeface="+mj-lt"/>
              <a:buAutoNum type="arabicPeriod"/>
            </a:pPr>
            <a:r>
              <a:rPr lang="zh-TW" altLang="zh-TW" sz="2400" dirty="0"/>
              <a:t>得獎感言中必需包含大人物的座右銘或書中大人物的名言佳句。</a:t>
            </a:r>
            <a:endParaRPr lang="en-US" altLang="zh-TW" sz="2400" dirty="0"/>
          </a:p>
          <a:p>
            <a:pPr marL="457200" lvl="0" indent="-457200">
              <a:spcBef>
                <a:spcPts val="600"/>
              </a:spcBef>
              <a:buFont typeface="+mj-lt"/>
              <a:buAutoNum type="arabicPeriod"/>
            </a:pPr>
            <a:r>
              <a:rPr lang="zh-TW" altLang="zh-TW" sz="2400" dirty="0"/>
              <a:t>全班所有大人物列隊合影。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1A9A3609-1FE2-46E5-8F63-5106086CD1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387"/>
          <a:stretch/>
        </p:blipFill>
        <p:spPr>
          <a:xfrm>
            <a:off x="6030774" y="2033164"/>
            <a:ext cx="2827329" cy="1449462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5654C30E-390F-4F38-B56F-0F9871D63786}"/>
              </a:ext>
            </a:extLst>
          </p:cNvPr>
          <p:cNvSpPr/>
          <p:nvPr/>
        </p:nvSpPr>
        <p:spPr>
          <a:xfrm>
            <a:off x="6372199" y="3557800"/>
            <a:ext cx="248590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10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cs typeface="Helvetica" panose="020B0604020202020204" pitchFamily="34" charset="0"/>
              </a:rPr>
              <a:t>圖片出自</a:t>
            </a:r>
            <a:r>
              <a:rPr lang="zh-TW" altLang="zh-TW" sz="110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cs typeface="Helvetica" panose="020B0604020202020204" pitchFamily="34" charset="0"/>
              </a:rPr>
              <a:t>《史上最勵志！改變世界的</a:t>
            </a:r>
            <a:r>
              <a:rPr lang="en-US" altLang="zh-TW" sz="110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cs typeface="Helvetica" panose="020B0604020202020204" pitchFamily="34" charset="0"/>
              </a:rPr>
              <a:t>50</a:t>
            </a:r>
            <a:r>
              <a:rPr lang="zh-TW" altLang="en-US" sz="110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cs typeface="Helvetica" panose="020B0604020202020204" pitchFamily="34" charset="0"/>
              </a:rPr>
              <a:t>位名人獎</a:t>
            </a:r>
            <a:r>
              <a:rPr lang="en-US" altLang="zh-TW" sz="110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cs typeface="Helvetica" panose="020B0604020202020204" pitchFamily="34" charset="0"/>
              </a:rPr>
              <a:t>》/</a:t>
            </a:r>
            <a:r>
              <a:rPr lang="zh-TW" altLang="zh-TW" sz="110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cs typeface="Helvetica" panose="020B0604020202020204" pitchFamily="34" charset="0"/>
              </a:rPr>
              <a:t>水滴文化出版</a:t>
            </a:r>
            <a:endParaRPr lang="zh-TW" altLang="en-US" sz="1100" dirty="0">
              <a:solidFill>
                <a:schemeClr val="bg2">
                  <a:lumMod val="25000"/>
                </a:schemeClr>
              </a:solidFill>
              <a:latin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801898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067944" y="1779662"/>
            <a:ext cx="3744416" cy="1152128"/>
          </a:xfrm>
        </p:spPr>
        <p:txBody>
          <a:bodyPr>
            <a:noAutofit/>
          </a:bodyPr>
          <a:lstStyle/>
          <a:p>
            <a:pPr algn="l">
              <a:spcBef>
                <a:spcPts val="600"/>
              </a:spcBef>
            </a:pPr>
            <a:r>
              <a:rPr lang="zh-TW" altLang="en-US" b="1" dirty="0">
                <a:latin typeface="+mj-ea"/>
              </a:rPr>
              <a:t>活動一</a:t>
            </a:r>
            <a:br>
              <a:rPr lang="en-US" altLang="zh-TW" b="1" dirty="0">
                <a:latin typeface="+mj-ea"/>
              </a:rPr>
            </a:br>
            <a:r>
              <a:rPr lang="zh-TW" altLang="en-US" b="1" dirty="0">
                <a:latin typeface="+mj-ea"/>
              </a:rPr>
              <a:t>大人物群像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2555776" y="3027785"/>
            <a:ext cx="9109971" cy="290703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7" t="10484" r="57799" b="24226"/>
          <a:stretch/>
        </p:blipFill>
        <p:spPr>
          <a:xfrm rot="1289203" flipH="1">
            <a:off x="7053859" y="2302856"/>
            <a:ext cx="1755020" cy="2482285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1510"/>
            <a:ext cx="3888432" cy="397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8420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419872" y="2067694"/>
            <a:ext cx="5915000" cy="857250"/>
          </a:xfrm>
        </p:spPr>
        <p:txBody>
          <a:bodyPr/>
          <a:lstStyle/>
          <a:p>
            <a:r>
              <a:rPr lang="zh-TW" altLang="en-US" b="1"/>
              <a:t>課程結束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2555776" y="3027785"/>
            <a:ext cx="9109971" cy="290703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7" t="10484" r="57799" b="24226"/>
          <a:stretch/>
        </p:blipFill>
        <p:spPr>
          <a:xfrm rot="1289203" flipH="1">
            <a:off x="7053859" y="2302856"/>
            <a:ext cx="1755020" cy="248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5864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0"/>
            <a:ext cx="6984777" cy="51435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3568" y="51470"/>
            <a:ext cx="8229600" cy="857250"/>
          </a:xfrm>
        </p:spPr>
        <p:txBody>
          <a:bodyPr>
            <a:normAutofit/>
          </a:bodyPr>
          <a:lstStyle/>
          <a:p>
            <a:r>
              <a:rPr lang="zh-TW" altLang="en-US" sz="4000" b="1" dirty="0">
                <a:solidFill>
                  <a:schemeClr val="accent3">
                    <a:lumMod val="50000"/>
                  </a:schemeClr>
                </a:solidFill>
                <a:latin typeface="+mj-ea"/>
              </a:rPr>
              <a:t>活動一：大人物群像 </a:t>
            </a:r>
            <a:r>
              <a:rPr lang="en-US" altLang="zh-TW" sz="4000" b="1" dirty="0">
                <a:solidFill>
                  <a:schemeClr val="accent3">
                    <a:lumMod val="50000"/>
                  </a:schemeClr>
                </a:solidFill>
                <a:latin typeface="+mj-ea"/>
              </a:rPr>
              <a:t>(2</a:t>
            </a:r>
            <a:r>
              <a:rPr lang="zh-TW" altLang="en-US" sz="4000" b="1" dirty="0">
                <a:solidFill>
                  <a:schemeClr val="accent3">
                    <a:lumMod val="50000"/>
                  </a:schemeClr>
                </a:solidFill>
                <a:latin typeface="+mj-ea"/>
              </a:rPr>
              <a:t>節</a:t>
            </a:r>
            <a:r>
              <a:rPr lang="en-US" altLang="zh-TW" sz="4000" b="1" dirty="0">
                <a:solidFill>
                  <a:schemeClr val="accent3">
                    <a:lumMod val="50000"/>
                  </a:schemeClr>
                </a:solidFill>
                <a:latin typeface="+mj-ea"/>
              </a:rPr>
              <a:t>)</a:t>
            </a:r>
            <a:endParaRPr lang="zh-TW" altLang="en-US" sz="4000" b="1" dirty="0">
              <a:solidFill>
                <a:schemeClr val="accent3">
                  <a:lumMod val="50000"/>
                </a:schemeClr>
              </a:solidFill>
              <a:latin typeface="+mj-ea"/>
            </a:endParaRPr>
          </a:p>
        </p:txBody>
      </p:sp>
      <p:sp>
        <p:nvSpPr>
          <p:cNvPr id="6" name="手繪多邊形 5"/>
          <p:cNvSpPr/>
          <p:nvPr/>
        </p:nvSpPr>
        <p:spPr>
          <a:xfrm>
            <a:off x="1259632" y="1056510"/>
            <a:ext cx="759864" cy="1085521"/>
          </a:xfrm>
          <a:custGeom>
            <a:avLst/>
            <a:gdLst>
              <a:gd name="connsiteX0" fmla="*/ 0 w 1085520"/>
              <a:gd name="connsiteY0" fmla="*/ 0 h 759864"/>
              <a:gd name="connsiteX1" fmla="*/ 705588 w 1085520"/>
              <a:gd name="connsiteY1" fmla="*/ 0 h 759864"/>
              <a:gd name="connsiteX2" fmla="*/ 1085520 w 1085520"/>
              <a:gd name="connsiteY2" fmla="*/ 379932 h 759864"/>
              <a:gd name="connsiteX3" fmla="*/ 705588 w 1085520"/>
              <a:gd name="connsiteY3" fmla="*/ 759864 h 759864"/>
              <a:gd name="connsiteX4" fmla="*/ 0 w 1085520"/>
              <a:gd name="connsiteY4" fmla="*/ 759864 h 759864"/>
              <a:gd name="connsiteX5" fmla="*/ 379932 w 1085520"/>
              <a:gd name="connsiteY5" fmla="*/ 379932 h 759864"/>
              <a:gd name="connsiteX6" fmla="*/ 0 w 1085520"/>
              <a:gd name="connsiteY6" fmla="*/ 0 h 7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5520" h="759864">
                <a:moveTo>
                  <a:pt x="1085519" y="0"/>
                </a:moveTo>
                <a:lnTo>
                  <a:pt x="1085519" y="493912"/>
                </a:lnTo>
                <a:lnTo>
                  <a:pt x="542760" y="759864"/>
                </a:lnTo>
                <a:lnTo>
                  <a:pt x="1" y="493912"/>
                </a:lnTo>
                <a:lnTo>
                  <a:pt x="1" y="0"/>
                </a:lnTo>
                <a:lnTo>
                  <a:pt x="542760" y="265952"/>
                </a:lnTo>
                <a:lnTo>
                  <a:pt x="1085519" y="0"/>
                </a:lnTo>
                <a:close/>
              </a:path>
            </a:pathLst>
          </a:cu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160" tIns="390093" rIns="10160" bIns="390092" numCol="1" spcCol="1270" anchor="ctr" anchorCtr="0"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ts val="2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lvl="0" algn="ctr" defTabSz="711200">
              <a:lnSpc>
                <a:spcPts val="2000"/>
              </a:lnSpc>
              <a:spcBef>
                <a:spcPct val="0"/>
              </a:spcBef>
              <a:defRPr/>
            </a:pPr>
            <a:r>
              <a:rPr lang="zh-TW" alt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手繪多邊形 6"/>
          <p:cNvSpPr/>
          <p:nvPr/>
        </p:nvSpPr>
        <p:spPr>
          <a:xfrm>
            <a:off x="2019496" y="1056511"/>
            <a:ext cx="6368927" cy="705959"/>
          </a:xfrm>
          <a:custGeom>
            <a:avLst/>
            <a:gdLst>
              <a:gd name="connsiteX0" fmla="*/ 117662 w 705959"/>
              <a:gd name="connsiteY0" fmla="*/ 0 h 6368927"/>
              <a:gd name="connsiteX1" fmla="*/ 588297 w 705959"/>
              <a:gd name="connsiteY1" fmla="*/ 0 h 6368927"/>
              <a:gd name="connsiteX2" fmla="*/ 705959 w 705959"/>
              <a:gd name="connsiteY2" fmla="*/ 117662 h 6368927"/>
              <a:gd name="connsiteX3" fmla="*/ 705959 w 705959"/>
              <a:gd name="connsiteY3" fmla="*/ 6368927 h 6368927"/>
              <a:gd name="connsiteX4" fmla="*/ 705959 w 705959"/>
              <a:gd name="connsiteY4" fmla="*/ 6368927 h 6368927"/>
              <a:gd name="connsiteX5" fmla="*/ 0 w 705959"/>
              <a:gd name="connsiteY5" fmla="*/ 6368927 h 6368927"/>
              <a:gd name="connsiteX6" fmla="*/ 0 w 705959"/>
              <a:gd name="connsiteY6" fmla="*/ 6368927 h 6368927"/>
              <a:gd name="connsiteX7" fmla="*/ 0 w 705959"/>
              <a:gd name="connsiteY7" fmla="*/ 117662 h 6368927"/>
              <a:gd name="connsiteX8" fmla="*/ 117662 w 705959"/>
              <a:gd name="connsiteY8" fmla="*/ 0 h 636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5959" h="6368927">
                <a:moveTo>
                  <a:pt x="705959" y="1061510"/>
                </a:moveTo>
                <a:lnTo>
                  <a:pt x="705959" y="5307417"/>
                </a:lnTo>
                <a:cubicBezTo>
                  <a:pt x="705959" y="5893671"/>
                  <a:pt x="700120" y="6368922"/>
                  <a:pt x="692917" y="6368922"/>
                </a:cubicBezTo>
                <a:lnTo>
                  <a:pt x="0" y="6368922"/>
                </a:lnTo>
                <a:lnTo>
                  <a:pt x="0" y="6368922"/>
                </a:lnTo>
                <a:lnTo>
                  <a:pt x="0" y="5"/>
                </a:lnTo>
                <a:lnTo>
                  <a:pt x="0" y="5"/>
                </a:lnTo>
                <a:lnTo>
                  <a:pt x="692917" y="5"/>
                </a:lnTo>
                <a:cubicBezTo>
                  <a:pt x="700120" y="5"/>
                  <a:pt x="705959" y="475256"/>
                  <a:pt x="705959" y="1061510"/>
                </a:cubicBezTo>
                <a:close/>
              </a:path>
            </a:pathLst>
          </a:custGeom>
          <a:solidFill>
            <a:srgbClr val="FFFFFF">
              <a:alpha val="90000"/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44622" rIns="44622" bIns="44622" numCol="1" spcCol="1270" anchor="ctr" anchorCtr="0">
            <a:noAutofit/>
          </a:bodyPr>
          <a:lstStyle/>
          <a:p>
            <a:pPr marL="171450" lvl="1" indent="-17145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  <a:defRPr/>
            </a:pPr>
            <a:r>
              <a:rPr lang="zh-TW" altLang="zh-TW" sz="3000" b="1" dirty="0">
                <a:solidFill>
                  <a:srgbClr val="0A939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大人物知多少</a:t>
            </a:r>
            <a:endParaRPr lang="zh-TW" altLang="en-US" sz="3000" b="1" dirty="0">
              <a:solidFill>
                <a:srgbClr val="0A939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手繪多邊形 7"/>
          <p:cNvSpPr/>
          <p:nvPr/>
        </p:nvSpPr>
        <p:spPr>
          <a:xfrm>
            <a:off x="1259632" y="1997497"/>
            <a:ext cx="759864" cy="1085520"/>
          </a:xfrm>
          <a:custGeom>
            <a:avLst/>
            <a:gdLst>
              <a:gd name="connsiteX0" fmla="*/ 0 w 1085520"/>
              <a:gd name="connsiteY0" fmla="*/ 0 h 759864"/>
              <a:gd name="connsiteX1" fmla="*/ 705588 w 1085520"/>
              <a:gd name="connsiteY1" fmla="*/ 0 h 759864"/>
              <a:gd name="connsiteX2" fmla="*/ 1085520 w 1085520"/>
              <a:gd name="connsiteY2" fmla="*/ 379932 h 759864"/>
              <a:gd name="connsiteX3" fmla="*/ 705588 w 1085520"/>
              <a:gd name="connsiteY3" fmla="*/ 759864 h 759864"/>
              <a:gd name="connsiteX4" fmla="*/ 0 w 1085520"/>
              <a:gd name="connsiteY4" fmla="*/ 759864 h 759864"/>
              <a:gd name="connsiteX5" fmla="*/ 379932 w 1085520"/>
              <a:gd name="connsiteY5" fmla="*/ 379932 h 759864"/>
              <a:gd name="connsiteX6" fmla="*/ 0 w 1085520"/>
              <a:gd name="connsiteY6" fmla="*/ 0 h 7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5520" h="759864">
                <a:moveTo>
                  <a:pt x="1085519" y="0"/>
                </a:moveTo>
                <a:lnTo>
                  <a:pt x="1085519" y="493912"/>
                </a:lnTo>
                <a:lnTo>
                  <a:pt x="542760" y="759864"/>
                </a:lnTo>
                <a:lnTo>
                  <a:pt x="1" y="493912"/>
                </a:lnTo>
                <a:lnTo>
                  <a:pt x="1" y="0"/>
                </a:lnTo>
                <a:lnTo>
                  <a:pt x="542760" y="265952"/>
                </a:lnTo>
                <a:lnTo>
                  <a:pt x="1085519" y="0"/>
                </a:lnTo>
                <a:close/>
              </a:path>
            </a:pathLst>
          </a:custGeom>
          <a:solidFill>
            <a:schemeClr val="accent3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160" tIns="390092" rIns="10160" bIns="390092" numCol="1" spcCol="1270" anchor="ctr" anchorCtr="0"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ts val="2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R="0" indent="0" algn="ctr" defTabSz="711200" fontAlgn="auto">
              <a:lnSpc>
                <a:spcPts val="2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</a:p>
        </p:txBody>
      </p:sp>
      <p:sp>
        <p:nvSpPr>
          <p:cNvPr id="9" name="手繪多邊形 8"/>
          <p:cNvSpPr/>
          <p:nvPr/>
        </p:nvSpPr>
        <p:spPr>
          <a:xfrm>
            <a:off x="2019496" y="1997497"/>
            <a:ext cx="6368928" cy="705589"/>
          </a:xfrm>
          <a:custGeom>
            <a:avLst/>
            <a:gdLst>
              <a:gd name="connsiteX0" fmla="*/ 117600 w 705588"/>
              <a:gd name="connsiteY0" fmla="*/ 0 h 6368927"/>
              <a:gd name="connsiteX1" fmla="*/ 587988 w 705588"/>
              <a:gd name="connsiteY1" fmla="*/ 0 h 6368927"/>
              <a:gd name="connsiteX2" fmla="*/ 705588 w 705588"/>
              <a:gd name="connsiteY2" fmla="*/ 117600 h 6368927"/>
              <a:gd name="connsiteX3" fmla="*/ 705588 w 705588"/>
              <a:gd name="connsiteY3" fmla="*/ 6368927 h 6368927"/>
              <a:gd name="connsiteX4" fmla="*/ 705588 w 705588"/>
              <a:gd name="connsiteY4" fmla="*/ 6368927 h 6368927"/>
              <a:gd name="connsiteX5" fmla="*/ 0 w 705588"/>
              <a:gd name="connsiteY5" fmla="*/ 6368927 h 6368927"/>
              <a:gd name="connsiteX6" fmla="*/ 0 w 705588"/>
              <a:gd name="connsiteY6" fmla="*/ 6368927 h 6368927"/>
              <a:gd name="connsiteX7" fmla="*/ 0 w 705588"/>
              <a:gd name="connsiteY7" fmla="*/ 117600 h 6368927"/>
              <a:gd name="connsiteX8" fmla="*/ 117600 w 705588"/>
              <a:gd name="connsiteY8" fmla="*/ 0 h 636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5588" h="6368927">
                <a:moveTo>
                  <a:pt x="705588" y="1061509"/>
                </a:moveTo>
                <a:lnTo>
                  <a:pt x="705588" y="5307418"/>
                </a:lnTo>
                <a:cubicBezTo>
                  <a:pt x="705588" y="5893674"/>
                  <a:pt x="699755" y="6368922"/>
                  <a:pt x="692560" y="6368922"/>
                </a:cubicBezTo>
                <a:lnTo>
                  <a:pt x="0" y="6368922"/>
                </a:lnTo>
                <a:lnTo>
                  <a:pt x="0" y="6368922"/>
                </a:lnTo>
                <a:lnTo>
                  <a:pt x="0" y="5"/>
                </a:lnTo>
                <a:lnTo>
                  <a:pt x="0" y="5"/>
                </a:lnTo>
                <a:lnTo>
                  <a:pt x="692560" y="5"/>
                </a:lnTo>
                <a:cubicBezTo>
                  <a:pt x="699755" y="5"/>
                  <a:pt x="705588" y="475253"/>
                  <a:pt x="705588" y="1061509"/>
                </a:cubicBezTo>
                <a:close/>
              </a:path>
            </a:pathLst>
          </a:custGeom>
          <a:solidFill>
            <a:srgbClr val="FFFFFF">
              <a:alpha val="90000"/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3" tIns="44604" rIns="44604" bIns="44605" numCol="1" spcCol="1270" anchor="ctr" anchorCtr="0">
            <a:noAutofit/>
          </a:bodyPr>
          <a:lstStyle/>
          <a:p>
            <a:pPr marL="171450" lvl="1" indent="-17145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  <a:defRPr/>
            </a:pPr>
            <a:r>
              <a:rPr lang="zh-TW" altLang="zh-TW" sz="3000" b="1" dirty="0">
                <a:solidFill>
                  <a:srgbClr val="0A939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搜尋大人物</a:t>
            </a:r>
            <a:endParaRPr lang="zh-TW" altLang="en-US" sz="3000" b="1" dirty="0">
              <a:solidFill>
                <a:srgbClr val="0A939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手繪多邊形 10"/>
          <p:cNvSpPr/>
          <p:nvPr/>
        </p:nvSpPr>
        <p:spPr>
          <a:xfrm>
            <a:off x="1259632" y="2902972"/>
            <a:ext cx="759864" cy="1085520"/>
          </a:xfrm>
          <a:custGeom>
            <a:avLst/>
            <a:gdLst>
              <a:gd name="connsiteX0" fmla="*/ 0 w 1085520"/>
              <a:gd name="connsiteY0" fmla="*/ 0 h 759864"/>
              <a:gd name="connsiteX1" fmla="*/ 705588 w 1085520"/>
              <a:gd name="connsiteY1" fmla="*/ 0 h 759864"/>
              <a:gd name="connsiteX2" fmla="*/ 1085520 w 1085520"/>
              <a:gd name="connsiteY2" fmla="*/ 379932 h 759864"/>
              <a:gd name="connsiteX3" fmla="*/ 705588 w 1085520"/>
              <a:gd name="connsiteY3" fmla="*/ 759864 h 759864"/>
              <a:gd name="connsiteX4" fmla="*/ 0 w 1085520"/>
              <a:gd name="connsiteY4" fmla="*/ 759864 h 759864"/>
              <a:gd name="connsiteX5" fmla="*/ 379932 w 1085520"/>
              <a:gd name="connsiteY5" fmla="*/ 379932 h 759864"/>
              <a:gd name="connsiteX6" fmla="*/ 0 w 1085520"/>
              <a:gd name="connsiteY6" fmla="*/ 0 h 7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5520" h="759864">
                <a:moveTo>
                  <a:pt x="1085519" y="0"/>
                </a:moveTo>
                <a:lnTo>
                  <a:pt x="1085519" y="493912"/>
                </a:lnTo>
                <a:lnTo>
                  <a:pt x="542760" y="759864"/>
                </a:lnTo>
                <a:lnTo>
                  <a:pt x="1" y="493912"/>
                </a:lnTo>
                <a:lnTo>
                  <a:pt x="1" y="0"/>
                </a:lnTo>
                <a:lnTo>
                  <a:pt x="542760" y="265952"/>
                </a:lnTo>
                <a:lnTo>
                  <a:pt x="1085519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160" tIns="390092" rIns="10160" bIns="390092" numCol="1" spcCol="1270" anchor="ctr" anchorCtr="0"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ts val="2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R="0" indent="0" algn="ctr" defTabSz="711200" fontAlgn="auto">
              <a:lnSpc>
                <a:spcPts val="2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</a:t>
            </a:r>
          </a:p>
        </p:txBody>
      </p:sp>
      <p:sp>
        <p:nvSpPr>
          <p:cNvPr id="12" name="手繪多邊形 11"/>
          <p:cNvSpPr/>
          <p:nvPr/>
        </p:nvSpPr>
        <p:spPr>
          <a:xfrm>
            <a:off x="2082676" y="2934073"/>
            <a:ext cx="6242568" cy="705588"/>
          </a:xfrm>
          <a:custGeom>
            <a:avLst/>
            <a:gdLst>
              <a:gd name="connsiteX0" fmla="*/ 117600 w 705588"/>
              <a:gd name="connsiteY0" fmla="*/ 0 h 6242568"/>
              <a:gd name="connsiteX1" fmla="*/ 587988 w 705588"/>
              <a:gd name="connsiteY1" fmla="*/ 0 h 6242568"/>
              <a:gd name="connsiteX2" fmla="*/ 705588 w 705588"/>
              <a:gd name="connsiteY2" fmla="*/ 117600 h 6242568"/>
              <a:gd name="connsiteX3" fmla="*/ 705588 w 705588"/>
              <a:gd name="connsiteY3" fmla="*/ 6242568 h 6242568"/>
              <a:gd name="connsiteX4" fmla="*/ 705588 w 705588"/>
              <a:gd name="connsiteY4" fmla="*/ 6242568 h 6242568"/>
              <a:gd name="connsiteX5" fmla="*/ 0 w 705588"/>
              <a:gd name="connsiteY5" fmla="*/ 6242568 h 6242568"/>
              <a:gd name="connsiteX6" fmla="*/ 0 w 705588"/>
              <a:gd name="connsiteY6" fmla="*/ 6242568 h 6242568"/>
              <a:gd name="connsiteX7" fmla="*/ 0 w 705588"/>
              <a:gd name="connsiteY7" fmla="*/ 117600 h 6242568"/>
              <a:gd name="connsiteX8" fmla="*/ 117600 w 705588"/>
              <a:gd name="connsiteY8" fmla="*/ 0 h 6242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5588" h="6242568">
                <a:moveTo>
                  <a:pt x="705588" y="1040449"/>
                </a:moveTo>
                <a:lnTo>
                  <a:pt x="705588" y="5202119"/>
                </a:lnTo>
                <a:cubicBezTo>
                  <a:pt x="705588" y="5776744"/>
                  <a:pt x="699637" y="6242564"/>
                  <a:pt x="692296" y="6242564"/>
                </a:cubicBezTo>
                <a:lnTo>
                  <a:pt x="0" y="6242564"/>
                </a:lnTo>
                <a:lnTo>
                  <a:pt x="0" y="6242564"/>
                </a:lnTo>
                <a:lnTo>
                  <a:pt x="0" y="4"/>
                </a:lnTo>
                <a:lnTo>
                  <a:pt x="0" y="4"/>
                </a:lnTo>
                <a:lnTo>
                  <a:pt x="692296" y="4"/>
                </a:lnTo>
                <a:cubicBezTo>
                  <a:pt x="699637" y="4"/>
                  <a:pt x="705588" y="465824"/>
                  <a:pt x="705588" y="1040449"/>
                </a:cubicBezTo>
                <a:close/>
              </a:path>
            </a:pathLst>
          </a:custGeom>
          <a:solidFill>
            <a:srgbClr val="FFFFFF">
              <a:alpha val="90000"/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9568" tIns="43334" rIns="43334" bIns="43334" numCol="1" spcCol="1270" anchor="ctr" anchorCtr="0">
            <a:noAutofit/>
          </a:bodyPr>
          <a:lstStyle/>
          <a:p>
            <a:pPr marL="114300" marR="0" lvl="1" indent="-114300" algn="l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171450" lvl="1" indent="-17145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  <a:defRPr/>
            </a:pPr>
            <a:r>
              <a:rPr lang="zh-TW" altLang="zh-TW" sz="3000" b="1" dirty="0">
                <a:solidFill>
                  <a:srgbClr val="0A939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歸類大人物</a:t>
            </a:r>
            <a:endParaRPr lang="zh-TW" altLang="en-US" sz="3000" b="1" dirty="0">
              <a:solidFill>
                <a:srgbClr val="0A939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1" algn="l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tabLst/>
              <a:defRPr/>
            </a:pP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" name="手繪多邊形 12"/>
          <p:cNvSpPr/>
          <p:nvPr/>
        </p:nvSpPr>
        <p:spPr>
          <a:xfrm>
            <a:off x="1259632" y="3870647"/>
            <a:ext cx="759864" cy="1085520"/>
          </a:xfrm>
          <a:custGeom>
            <a:avLst/>
            <a:gdLst>
              <a:gd name="connsiteX0" fmla="*/ 0 w 1085520"/>
              <a:gd name="connsiteY0" fmla="*/ 0 h 759864"/>
              <a:gd name="connsiteX1" fmla="*/ 705588 w 1085520"/>
              <a:gd name="connsiteY1" fmla="*/ 0 h 759864"/>
              <a:gd name="connsiteX2" fmla="*/ 1085520 w 1085520"/>
              <a:gd name="connsiteY2" fmla="*/ 379932 h 759864"/>
              <a:gd name="connsiteX3" fmla="*/ 705588 w 1085520"/>
              <a:gd name="connsiteY3" fmla="*/ 759864 h 759864"/>
              <a:gd name="connsiteX4" fmla="*/ 0 w 1085520"/>
              <a:gd name="connsiteY4" fmla="*/ 759864 h 759864"/>
              <a:gd name="connsiteX5" fmla="*/ 379932 w 1085520"/>
              <a:gd name="connsiteY5" fmla="*/ 379932 h 759864"/>
              <a:gd name="connsiteX6" fmla="*/ 0 w 1085520"/>
              <a:gd name="connsiteY6" fmla="*/ 0 h 7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5520" h="759864">
                <a:moveTo>
                  <a:pt x="1085519" y="0"/>
                </a:moveTo>
                <a:lnTo>
                  <a:pt x="1085519" y="493912"/>
                </a:lnTo>
                <a:lnTo>
                  <a:pt x="542760" y="759864"/>
                </a:lnTo>
                <a:lnTo>
                  <a:pt x="1" y="493912"/>
                </a:lnTo>
                <a:lnTo>
                  <a:pt x="1" y="0"/>
                </a:lnTo>
                <a:lnTo>
                  <a:pt x="542760" y="265952"/>
                </a:lnTo>
                <a:lnTo>
                  <a:pt x="1085519" y="0"/>
                </a:lnTo>
                <a:close/>
              </a:path>
            </a:pathLst>
          </a:custGeom>
          <a:solidFill>
            <a:srgbClr val="FFC11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160" tIns="390092" rIns="10160" bIns="390092" numCol="1" spcCol="1270" anchor="ctr" anchorCtr="0"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ts val="2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R="0" indent="0" algn="ctr" defTabSz="711200" fontAlgn="auto">
              <a:lnSpc>
                <a:spcPts val="2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</a:t>
            </a:r>
          </a:p>
        </p:txBody>
      </p:sp>
      <p:sp>
        <p:nvSpPr>
          <p:cNvPr id="14" name="手繪多邊形 13"/>
          <p:cNvSpPr/>
          <p:nvPr/>
        </p:nvSpPr>
        <p:spPr>
          <a:xfrm>
            <a:off x="2019496" y="3870647"/>
            <a:ext cx="6368928" cy="705589"/>
          </a:xfrm>
          <a:custGeom>
            <a:avLst/>
            <a:gdLst>
              <a:gd name="connsiteX0" fmla="*/ 117600 w 705588"/>
              <a:gd name="connsiteY0" fmla="*/ 0 h 6368927"/>
              <a:gd name="connsiteX1" fmla="*/ 587988 w 705588"/>
              <a:gd name="connsiteY1" fmla="*/ 0 h 6368927"/>
              <a:gd name="connsiteX2" fmla="*/ 705588 w 705588"/>
              <a:gd name="connsiteY2" fmla="*/ 117600 h 6368927"/>
              <a:gd name="connsiteX3" fmla="*/ 705588 w 705588"/>
              <a:gd name="connsiteY3" fmla="*/ 6368927 h 6368927"/>
              <a:gd name="connsiteX4" fmla="*/ 705588 w 705588"/>
              <a:gd name="connsiteY4" fmla="*/ 6368927 h 6368927"/>
              <a:gd name="connsiteX5" fmla="*/ 0 w 705588"/>
              <a:gd name="connsiteY5" fmla="*/ 6368927 h 6368927"/>
              <a:gd name="connsiteX6" fmla="*/ 0 w 705588"/>
              <a:gd name="connsiteY6" fmla="*/ 6368927 h 6368927"/>
              <a:gd name="connsiteX7" fmla="*/ 0 w 705588"/>
              <a:gd name="connsiteY7" fmla="*/ 117600 h 6368927"/>
              <a:gd name="connsiteX8" fmla="*/ 117600 w 705588"/>
              <a:gd name="connsiteY8" fmla="*/ 0 h 636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5588" h="6368927">
                <a:moveTo>
                  <a:pt x="705588" y="1061509"/>
                </a:moveTo>
                <a:lnTo>
                  <a:pt x="705588" y="5307418"/>
                </a:lnTo>
                <a:cubicBezTo>
                  <a:pt x="705588" y="5893674"/>
                  <a:pt x="699755" y="6368922"/>
                  <a:pt x="692560" y="6368922"/>
                </a:cubicBezTo>
                <a:lnTo>
                  <a:pt x="0" y="6368922"/>
                </a:lnTo>
                <a:lnTo>
                  <a:pt x="0" y="6368922"/>
                </a:lnTo>
                <a:lnTo>
                  <a:pt x="0" y="5"/>
                </a:lnTo>
                <a:lnTo>
                  <a:pt x="0" y="5"/>
                </a:lnTo>
                <a:lnTo>
                  <a:pt x="692560" y="5"/>
                </a:lnTo>
                <a:cubicBezTo>
                  <a:pt x="699755" y="5"/>
                  <a:pt x="705588" y="475253"/>
                  <a:pt x="705588" y="1061509"/>
                </a:cubicBezTo>
                <a:close/>
              </a:path>
            </a:pathLst>
          </a:custGeom>
          <a:solidFill>
            <a:srgbClr val="FFFFFF">
              <a:alpha val="90000"/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3" tIns="44604" rIns="44604" bIns="44605" numCol="1" spcCol="1270" anchor="ctr" anchorCtr="0">
            <a:noAutofit/>
          </a:bodyPr>
          <a:lstStyle/>
          <a:p>
            <a:pPr marL="171450" lvl="1" indent="-17145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  <a:defRPr/>
            </a:pPr>
            <a:r>
              <a:rPr lang="zh-TW" altLang="en-US" sz="3000" b="1" dirty="0">
                <a:solidFill>
                  <a:srgbClr val="0A939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站上世界地圖</a:t>
            </a: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7" t="32337" r="25643" b="30689"/>
          <a:stretch/>
        </p:blipFill>
        <p:spPr>
          <a:xfrm flipH="1">
            <a:off x="7164288" y="2845762"/>
            <a:ext cx="1574398" cy="210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645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209549"/>
            <a:ext cx="8656637" cy="4738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206375"/>
            <a:ext cx="8229600" cy="857250"/>
          </a:xfrm>
        </p:spPr>
        <p:txBody>
          <a:bodyPr>
            <a:normAutofit/>
          </a:bodyPr>
          <a:lstStyle/>
          <a:p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一、大人物知多少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5" t="50000"/>
          <a:stretch/>
        </p:blipFill>
        <p:spPr>
          <a:xfrm rot="20334081">
            <a:off x="6588224" y="3789432"/>
            <a:ext cx="3058478" cy="135406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5" t="50000"/>
          <a:stretch/>
        </p:blipFill>
        <p:spPr>
          <a:xfrm rot="20212977">
            <a:off x="-1453935" y="-122575"/>
            <a:ext cx="3058478" cy="1354068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539552" y="1119783"/>
            <a:ext cx="7992888" cy="3250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defTabSz="7112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ct val="15000"/>
              </a:spcAft>
              <a:buClrTx/>
              <a:buSzTx/>
              <a:tabLst/>
              <a:defRPr/>
            </a:pPr>
            <a:r>
              <a:rPr lang="zh-TW" altLang="zh-TW" sz="2400" b="1" kern="0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（一）列舉大人物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400" kern="0" dirty="0">
                <a:solidFill>
                  <a:srgbClr val="0A939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小朋友，說一說你</a:t>
            </a:r>
            <a:r>
              <a:rPr lang="zh-TW" altLang="zh-TW" sz="2400" kern="0" dirty="0">
                <a:solidFill>
                  <a:srgbClr val="0A939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所知道的大人物</a:t>
            </a:r>
            <a:r>
              <a:rPr lang="zh-TW" altLang="en-US" sz="2400" kern="0" dirty="0">
                <a:solidFill>
                  <a:srgbClr val="0A939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，並簡述他的</a:t>
            </a:r>
            <a:r>
              <a:rPr lang="zh-TW" altLang="zh-TW" sz="2400" kern="0" dirty="0">
                <a:solidFill>
                  <a:srgbClr val="0A939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成就。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400" kern="0" dirty="0">
                <a:solidFill>
                  <a:srgbClr val="0A939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請注意：</a:t>
            </a:r>
            <a:r>
              <a:rPr lang="zh-TW" altLang="zh-TW" sz="2400" kern="0" dirty="0">
                <a:solidFill>
                  <a:srgbClr val="0A939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大人物</a:t>
            </a:r>
            <a:r>
              <a:rPr lang="zh-TW" altLang="en-US" sz="2400" kern="0" dirty="0">
                <a:solidFill>
                  <a:srgbClr val="0A939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≠</a:t>
            </a:r>
            <a:r>
              <a:rPr lang="zh-TW" altLang="zh-TW" sz="2400" kern="0" dirty="0">
                <a:solidFill>
                  <a:srgbClr val="0A939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名人</a:t>
            </a:r>
            <a:r>
              <a:rPr lang="zh-TW" altLang="en-US" sz="2400" kern="0" dirty="0">
                <a:solidFill>
                  <a:srgbClr val="0A939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≠</a:t>
            </a:r>
            <a:r>
              <a:rPr lang="zh-TW" altLang="zh-TW" sz="2400" kern="0" dirty="0">
                <a:solidFill>
                  <a:srgbClr val="0A939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明星</a:t>
            </a:r>
            <a:endParaRPr lang="en-US" altLang="zh-TW" sz="2400" kern="0" dirty="0">
              <a:solidFill>
                <a:srgbClr val="0A939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400" kern="0" dirty="0">
                <a:solidFill>
                  <a:srgbClr val="0A939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本課程對</a:t>
            </a:r>
            <a:r>
              <a:rPr lang="zh-TW" altLang="zh-TW" sz="2400" kern="0" dirty="0">
                <a:solidFill>
                  <a:srgbClr val="0A939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大人物</a:t>
            </a:r>
            <a:r>
              <a:rPr lang="zh-TW" altLang="en-US" sz="2400" kern="0" dirty="0">
                <a:solidFill>
                  <a:srgbClr val="0A939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的定義：</a:t>
            </a:r>
            <a:endParaRPr lang="en-US" altLang="zh-TW" sz="2400" kern="0" dirty="0">
              <a:solidFill>
                <a:srgbClr val="0A939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kern="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lang="zh-TW" altLang="zh-TW" sz="2800" kern="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智慧與作為可成為眾人學習典範</a:t>
            </a:r>
            <a:r>
              <a:rPr lang="zh-TW" altLang="en-US" sz="2800" kern="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zh-TW" sz="2800" kern="0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sz="2400" kern="0" dirty="0">
              <a:solidFill>
                <a:srgbClr val="0A939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6670921" y="3075806"/>
            <a:ext cx="2228604" cy="1800200"/>
            <a:chOff x="6597524" y="3075806"/>
            <a:chExt cx="2228604" cy="1800200"/>
          </a:xfrm>
        </p:grpSpPr>
        <p:pic>
          <p:nvPicPr>
            <p:cNvPr id="7" name="圖片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18" t="29137" r="9222" b="31674"/>
            <a:stretch/>
          </p:blipFill>
          <p:spPr>
            <a:xfrm>
              <a:off x="7535935" y="3075806"/>
              <a:ext cx="1290193" cy="1728192"/>
            </a:xfrm>
            <a:prstGeom prst="rect">
              <a:avLst/>
            </a:prstGeom>
          </p:spPr>
        </p:pic>
        <p:pic>
          <p:nvPicPr>
            <p:cNvPr id="8" name="圖片 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827" t="32337" r="25643" b="30689"/>
            <a:stretch/>
          </p:blipFill>
          <p:spPr>
            <a:xfrm>
              <a:off x="6597524" y="3147814"/>
              <a:ext cx="1290193" cy="17281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805581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6375"/>
            <a:ext cx="8656637" cy="4738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206375"/>
            <a:ext cx="8229600" cy="857250"/>
          </a:xfrm>
        </p:spPr>
        <p:txBody>
          <a:bodyPr>
            <a:normAutofit/>
          </a:bodyPr>
          <a:lstStyle/>
          <a:p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一、大人物知多少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5" t="50000"/>
          <a:stretch/>
        </p:blipFill>
        <p:spPr>
          <a:xfrm rot="20334081">
            <a:off x="6588224" y="3789432"/>
            <a:ext cx="3058478" cy="135406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5" t="50000"/>
          <a:stretch/>
        </p:blipFill>
        <p:spPr>
          <a:xfrm rot="20212977">
            <a:off x="-1453935" y="-122575"/>
            <a:ext cx="3058478" cy="1354068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539552" y="1119783"/>
            <a:ext cx="8280920" cy="1403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defTabSz="7112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ct val="15000"/>
              </a:spcAft>
              <a:buClrTx/>
              <a:buSzTx/>
              <a:tabLst/>
              <a:defRPr/>
            </a:pPr>
            <a:r>
              <a:rPr lang="zh-TW" altLang="zh-TW" sz="2400" b="1" kern="0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（一）列舉大人物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zh-TW" sz="2400" kern="0" dirty="0">
                <a:solidFill>
                  <a:srgbClr val="0A939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請將所知道的大人物姓名寫於</a:t>
            </a:r>
            <a:r>
              <a:rPr lang="zh-TW" altLang="en-US" sz="2400" kern="0" dirty="0">
                <a:solidFill>
                  <a:srgbClr val="0A939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雲端共作區</a:t>
            </a:r>
            <a:r>
              <a:rPr lang="zh-TW" altLang="zh-TW" sz="2400" kern="0" dirty="0">
                <a:solidFill>
                  <a:srgbClr val="0A939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zh-TW" altLang="en-US" sz="2000" kern="0" dirty="0">
                <a:solidFill>
                  <a:srgbClr val="0A939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（每人至少寫</a:t>
            </a:r>
            <a:r>
              <a:rPr lang="en-US" altLang="zh-TW" sz="2000" kern="0" dirty="0">
                <a:solidFill>
                  <a:srgbClr val="0A939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2000" kern="0" dirty="0">
                <a:solidFill>
                  <a:srgbClr val="0A939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位）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sz="2400" kern="0" dirty="0">
              <a:solidFill>
                <a:srgbClr val="0A939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2E06C0CD-91E7-4FAE-9FEB-9335A5473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729" y="2139702"/>
            <a:ext cx="4724961" cy="27363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0059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93" y="308454"/>
            <a:ext cx="8656637" cy="4738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206375"/>
            <a:ext cx="8229600" cy="857250"/>
          </a:xfrm>
        </p:spPr>
        <p:txBody>
          <a:bodyPr>
            <a:normAutofit/>
          </a:bodyPr>
          <a:lstStyle/>
          <a:p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一、大人物知多少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5" t="50000"/>
          <a:stretch/>
        </p:blipFill>
        <p:spPr>
          <a:xfrm rot="20212977">
            <a:off x="-1453935" y="-122575"/>
            <a:ext cx="3058478" cy="1354068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535813" y="1021327"/>
            <a:ext cx="8133166" cy="1957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defTabSz="711200">
              <a:lnSpc>
                <a:spcPct val="90000"/>
              </a:lnSpc>
              <a:spcBef>
                <a:spcPts val="600"/>
              </a:spcBef>
              <a:spcAft>
                <a:spcPct val="15000"/>
              </a:spcAft>
              <a:defRPr/>
            </a:pPr>
            <a:r>
              <a:rPr lang="zh-TW" altLang="zh-TW" sz="2400" b="1" kern="0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</a:t>
            </a:r>
            <a:r>
              <a:rPr lang="zh-TW" altLang="en-US" sz="2400" b="1" kern="0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r>
              <a:rPr lang="zh-TW" altLang="zh-TW" sz="2400" b="1" kern="0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）辨別虛實人物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400" kern="0" dirty="0">
                <a:solidFill>
                  <a:srgbClr val="0A939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想一想，所舉出的</a:t>
            </a:r>
            <a:r>
              <a:rPr lang="zh-TW" altLang="zh-TW" sz="2400" kern="0" dirty="0">
                <a:solidFill>
                  <a:srgbClr val="0A939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大人物</a:t>
            </a:r>
            <a:r>
              <a:rPr lang="zh-TW" altLang="en-US" sz="2400" kern="0" dirty="0">
                <a:solidFill>
                  <a:srgbClr val="0A939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是不是小說中</a:t>
            </a:r>
            <a:r>
              <a:rPr lang="zh-TW" altLang="zh-TW" sz="2400" kern="0" dirty="0">
                <a:solidFill>
                  <a:srgbClr val="0A939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虛構的人物</a:t>
            </a:r>
            <a:r>
              <a:rPr lang="zh-TW" altLang="en-US" sz="2400" kern="0" dirty="0">
                <a:solidFill>
                  <a:srgbClr val="0A939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r>
              <a:rPr lang="en-US" altLang="zh-TW" sz="2400" kern="0" dirty="0">
                <a:solidFill>
                  <a:srgbClr val="0A939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</a:t>
            </a:r>
            <a:endParaRPr lang="zh-TW" altLang="zh-TW" sz="2400" kern="0" dirty="0">
              <a:solidFill>
                <a:srgbClr val="0A939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kern="0" dirty="0">
                <a:solidFill>
                  <a:srgbClr val="0A939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lang="zh-TW" altLang="en-US" sz="2400" kern="0" dirty="0">
                <a:solidFill>
                  <a:srgbClr val="0A939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虛</a:t>
            </a:r>
            <a:r>
              <a:rPr lang="zh-TW" altLang="zh-TW" sz="2400" kern="0" dirty="0">
                <a:solidFill>
                  <a:srgbClr val="0A939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構人物</a:t>
            </a:r>
            <a:r>
              <a:rPr lang="en-US" altLang="zh-TW" sz="2400" kern="0" dirty="0">
                <a:solidFill>
                  <a:srgbClr val="0A939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400" kern="0" dirty="0">
                <a:solidFill>
                  <a:srgbClr val="0A939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 </a:t>
            </a:r>
            <a:r>
              <a:rPr lang="zh-TW" altLang="zh-TW" sz="2400" kern="0" dirty="0">
                <a:solidFill>
                  <a:srgbClr val="0A939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花木蘭、福爾摩斯、哈利波特</a:t>
            </a:r>
            <a:r>
              <a:rPr lang="en-US" altLang="zh-TW" sz="2400" kern="0" dirty="0">
                <a:solidFill>
                  <a:srgbClr val="0A939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……</a:t>
            </a:r>
            <a:r>
              <a:rPr lang="zh-TW" altLang="en-US" sz="2400" kern="0" dirty="0">
                <a:solidFill>
                  <a:srgbClr val="0A939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等</a:t>
            </a:r>
            <a:r>
              <a:rPr lang="zh-TW" altLang="zh-TW" sz="2400" kern="0" dirty="0">
                <a:solidFill>
                  <a:srgbClr val="0A939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zh-TW" sz="2400" kern="0" dirty="0">
                <a:solidFill>
                  <a:srgbClr val="0A939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用</a:t>
            </a:r>
            <a:r>
              <a:rPr lang="en-US" altLang="zh-TW" sz="2400" kern="0" dirty="0">
                <a:solidFill>
                  <a:srgbClr val="0A939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google</a:t>
            </a:r>
            <a:r>
              <a:rPr lang="zh-TW" altLang="en-US" sz="2400" kern="0" dirty="0">
                <a:solidFill>
                  <a:srgbClr val="0A939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查一查同學所舉出的大人物，真實存在的人物會有基本資料。</a:t>
            </a:r>
          </a:p>
        </p:txBody>
      </p:sp>
      <p:pic>
        <p:nvPicPr>
          <p:cNvPr id="7" name="圖片 6"/>
          <p:cNvPicPr/>
          <p:nvPr/>
        </p:nvPicPr>
        <p:blipFill>
          <a:blip r:embed="rId5"/>
          <a:stretch>
            <a:fillRect/>
          </a:stretch>
        </p:blipFill>
        <p:spPr>
          <a:xfrm>
            <a:off x="3419872" y="2643758"/>
            <a:ext cx="4896544" cy="238599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8" name="矩形 7"/>
          <p:cNvSpPr/>
          <p:nvPr/>
        </p:nvSpPr>
        <p:spPr>
          <a:xfrm>
            <a:off x="1316448" y="3460034"/>
            <a:ext cx="22474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2000" kern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國籍</a:t>
            </a:r>
            <a:r>
              <a:rPr lang="zh-TW" altLang="en-US" sz="2000" kern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、職業</a:t>
            </a:r>
            <a:endParaRPr lang="en-US" altLang="zh-TW" sz="2000" kern="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zh-TW" sz="2000" kern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</a:t>
            </a:r>
            <a:r>
              <a:rPr lang="zh-TW" altLang="en-US" sz="2000" kern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日、逝世日</a:t>
            </a:r>
            <a:r>
              <a:rPr lang="en-US" altLang="zh-TW" sz="2000" kern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……</a:t>
            </a:r>
            <a:endParaRPr lang="zh-TW" altLang="en-US" sz="2000" kern="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5" t="50000"/>
          <a:stretch/>
        </p:blipFill>
        <p:spPr>
          <a:xfrm rot="20334081">
            <a:off x="6588224" y="3789432"/>
            <a:ext cx="3058478" cy="1354068"/>
          </a:xfrm>
          <a:prstGeom prst="rect">
            <a:avLst/>
          </a:prstGeom>
        </p:spPr>
      </p:pic>
      <p:sp>
        <p:nvSpPr>
          <p:cNvPr id="9" name="橢圓形圖說文字 8"/>
          <p:cNvSpPr/>
          <p:nvPr/>
        </p:nvSpPr>
        <p:spPr>
          <a:xfrm flipH="1">
            <a:off x="827584" y="3145532"/>
            <a:ext cx="2905828" cy="1320934"/>
          </a:xfrm>
          <a:prstGeom prst="wedgeEllipseCallout">
            <a:avLst>
              <a:gd name="adj1" fmla="val -67689"/>
              <a:gd name="adj2" fmla="val 39770"/>
            </a:avLst>
          </a:prstGeom>
          <a:noFill/>
          <a:ln>
            <a:solidFill>
              <a:schemeClr val="accent6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54409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自訂 3">
      <a:dk1>
        <a:srgbClr val="111111"/>
      </a:dk1>
      <a:lt1>
        <a:srgbClr val="FFFFFF"/>
      </a:lt1>
      <a:dk2>
        <a:srgbClr val="455F51"/>
      </a:dk2>
      <a:lt2>
        <a:srgbClr val="F4EFE4"/>
      </a:lt2>
      <a:accent1>
        <a:srgbClr val="48D491"/>
      </a:accent1>
      <a:accent2>
        <a:srgbClr val="29AD6E"/>
      </a:accent2>
      <a:accent3>
        <a:srgbClr val="0CB9C6"/>
      </a:accent3>
      <a:accent4>
        <a:srgbClr val="FFBF09"/>
      </a:accent4>
      <a:accent5>
        <a:srgbClr val="F5ADAF"/>
      </a:accent5>
      <a:accent6>
        <a:srgbClr val="EE7A7D"/>
      </a:accent6>
      <a:hlink>
        <a:srgbClr val="EE7A7D"/>
      </a:hlink>
      <a:folHlink>
        <a:srgbClr val="F5ADA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可移動元素模板">
  <a:themeElements>
    <a:clrScheme name="圖資2">
      <a:dk1>
        <a:srgbClr val="06585E"/>
      </a:dk1>
      <a:lt1>
        <a:srgbClr val="F4EFE4"/>
      </a:lt1>
      <a:dk2>
        <a:srgbClr val="06585E"/>
      </a:dk2>
      <a:lt2>
        <a:srgbClr val="F4EFE4"/>
      </a:lt2>
      <a:accent1>
        <a:srgbClr val="48D491"/>
      </a:accent1>
      <a:accent2>
        <a:srgbClr val="29AD6E"/>
      </a:accent2>
      <a:accent3>
        <a:srgbClr val="06585E"/>
      </a:accent3>
      <a:accent4>
        <a:srgbClr val="FFBF09"/>
      </a:accent4>
      <a:accent5>
        <a:srgbClr val="0CB9C6"/>
      </a:accent5>
      <a:accent6>
        <a:srgbClr val="F5ADAF"/>
      </a:accent6>
      <a:hlink>
        <a:srgbClr val="EE7A7D"/>
      </a:hlink>
      <a:folHlink>
        <a:srgbClr val="F5ADAF"/>
      </a:folHlink>
    </a:clrScheme>
    <a:fontScheme name="粉圓標題 微軟內文">
      <a:majorFont>
        <a:latin typeface="Tw Cen MT"/>
        <a:ea typeface="jf open 粉圓 1.1"/>
        <a:cs typeface=""/>
      </a:majorFont>
      <a:minorFont>
        <a:latin typeface="Tw Cen MT"/>
        <a:ea typeface="微軟正黑體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3293</TotalTime>
  <Words>2770</Words>
  <Application>Microsoft Office PowerPoint</Application>
  <PresentationFormat>如螢幕大小 (16:9)</PresentationFormat>
  <Paragraphs>464</Paragraphs>
  <Slides>50</Slides>
  <Notes>20</Notes>
  <HiddenSlides>0</HiddenSlides>
  <MMClips>0</MMClips>
  <ScaleCrop>false</ScaleCrop>
  <HeadingPairs>
    <vt:vector size="6" baseType="variant">
      <vt:variant>
        <vt:lpstr>使用字型</vt:lpstr>
      </vt:variant>
      <vt:variant>
        <vt:i4>16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50</vt:i4>
      </vt:variant>
    </vt:vector>
  </HeadingPairs>
  <TitlesOfParts>
    <vt:vector size="68" baseType="lpstr">
      <vt:lpstr>ARStdSongU30-MD</vt:lpstr>
      <vt:lpstr>Fira Sans Extra Condensed Medium</vt:lpstr>
      <vt:lpstr>jf open 粉圓 1.1</vt:lpstr>
      <vt:lpstr>Roboto</vt:lpstr>
      <vt:lpstr>宋体</vt:lpstr>
      <vt:lpstr>微軟正黑體</vt:lpstr>
      <vt:lpstr>微軟正黑體 Light</vt:lpstr>
      <vt:lpstr>新細明體</vt:lpstr>
      <vt:lpstr>標楷體</vt:lpstr>
      <vt:lpstr>Arial</vt:lpstr>
      <vt:lpstr>Calibri</vt:lpstr>
      <vt:lpstr>Helvetica</vt:lpstr>
      <vt:lpstr>Times New Roman</vt:lpstr>
      <vt:lpstr>Tw Cen MT</vt:lpstr>
      <vt:lpstr>Wingdings</vt:lpstr>
      <vt:lpstr>Wingdings 2</vt:lpstr>
      <vt:lpstr>Office 佈景主題</vt:lpstr>
      <vt:lpstr>可移動元素模板</vt:lpstr>
      <vt:lpstr>遇見大人物</vt:lpstr>
      <vt:lpstr>課程涵跨領域與議題</vt:lpstr>
      <vt:lpstr>學習目標</vt:lpstr>
      <vt:lpstr>主題與節次</vt:lpstr>
      <vt:lpstr>活動一 大人物群像</vt:lpstr>
      <vt:lpstr>活動一：大人物群像 (2節)</vt:lpstr>
      <vt:lpstr>一、大人物知多少</vt:lpstr>
      <vt:lpstr>一、大人物知多少</vt:lpstr>
      <vt:lpstr>一、大人物知多少</vt:lpstr>
      <vt:lpstr>二、搜尋大人物</vt:lpstr>
      <vt:lpstr>三、歸類大人物</vt:lpstr>
      <vt:lpstr>四、站上世界地圖</vt:lpstr>
      <vt:lpstr>活動二 尋找大人物</vt:lpstr>
      <vt:lpstr>活動二：尋找大人物 (2節)</vt:lpstr>
      <vt:lpstr>一、傳記表述類型</vt:lpstr>
      <vt:lpstr>二、人物傳記分類號</vt:lpstr>
      <vt:lpstr>二、人物傳記分類號</vt:lpstr>
      <vt:lpstr>三、到圖書館找人</vt:lpstr>
      <vt:lpstr>四、課後閱讀指導</vt:lpstr>
      <vt:lpstr>活動三 猜猜大人物</vt:lpstr>
      <vt:lpstr>活動三：猜猜大人物 (2節)</vt:lpstr>
      <vt:lpstr>一、看封面猜成就～從封面書名預測</vt:lpstr>
      <vt:lpstr>一、看封面猜成就～從封面書名預測</vt:lpstr>
      <vt:lpstr>一、看封面猜成就～從封面書名預測</vt:lpstr>
      <vt:lpstr>一、看封面猜成就～從封面書名預測</vt:lpstr>
      <vt:lpstr>一、看封面猜成就</vt:lpstr>
      <vt:lpstr>一、看封面猜成就</vt:lpstr>
      <vt:lpstr>一、看封面猜成就</vt:lpstr>
      <vt:lpstr>一、看封面猜成就</vt:lpstr>
      <vt:lpstr>一、看封面猜成就</vt:lpstr>
      <vt:lpstr>一、看封面猜成就</vt:lpstr>
      <vt:lpstr>一、看封面猜成就</vt:lpstr>
      <vt:lpstr>一、看封面猜成就</vt:lpstr>
      <vt:lpstr>二、看目次猜內容～目次的功用 </vt:lpstr>
      <vt:lpstr>二、看目次猜內容~預測大人物的一生</vt:lpstr>
      <vt:lpstr>三、看年表能知人</vt:lpstr>
      <vt:lpstr>三、看年表能知人</vt:lpstr>
      <vt:lpstr>活動四 傳記故事結構</vt:lpstr>
      <vt:lpstr>活動四：傳記故事結構 (2節)</vt:lpstr>
      <vt:lpstr>一、六何法</vt:lpstr>
      <vt:lpstr>二、故事梯結合六何法</vt:lpstr>
      <vt:lpstr>三、重述故事大意</vt:lpstr>
      <vt:lpstr>活動五 頒獎給大人物</vt:lpstr>
      <vt:lpstr>活動五：頒獎給大人物 (2節)</vt:lpstr>
      <vt:lpstr>一、大人物記者會</vt:lpstr>
      <vt:lpstr>一、大人物記者會</vt:lpstr>
      <vt:lpstr>二、設計大人物獎項</vt:lpstr>
      <vt:lpstr>二、設計大人物獎項</vt:lpstr>
      <vt:lpstr>三、頒獎典禮</vt:lpstr>
      <vt:lpstr>課程結束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171</cp:revision>
  <dcterms:created xsi:type="dcterms:W3CDTF">2021-10-07T13:28:29Z</dcterms:created>
  <dcterms:modified xsi:type="dcterms:W3CDTF">2022-12-01T16:49:54Z</dcterms:modified>
</cp:coreProperties>
</file>